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76" r:id="rId2"/>
    <p:sldId id="256" r:id="rId3"/>
    <p:sldId id="268" r:id="rId4"/>
    <p:sldId id="260" r:id="rId5"/>
    <p:sldId id="269" r:id="rId6"/>
    <p:sldId id="261" r:id="rId7"/>
    <p:sldId id="270" r:id="rId8"/>
    <p:sldId id="262" r:id="rId9"/>
    <p:sldId id="275" r:id="rId10"/>
    <p:sldId id="280" r:id="rId11"/>
    <p:sldId id="282" r:id="rId12"/>
    <p:sldId id="272" r:id="rId13"/>
    <p:sldId id="281" r:id="rId14"/>
    <p:sldId id="273" r:id="rId15"/>
    <p:sldId id="277" r:id="rId16"/>
    <p:sldId id="284" r:id="rId17"/>
    <p:sldId id="285" r:id="rId18"/>
    <p:sldId id="287" r:id="rId19"/>
    <p:sldId id="286" r:id="rId20"/>
    <p:sldId id="278" r:id="rId21"/>
    <p:sldId id="283" r:id="rId22"/>
    <p:sldId id="289" r:id="rId23"/>
    <p:sldId id="290" r:id="rId24"/>
    <p:sldId id="291" r:id="rId25"/>
    <p:sldId id="292" r:id="rId26"/>
    <p:sldId id="293" r:id="rId27"/>
    <p:sldId id="294" r:id="rId28"/>
    <p:sldId id="288" r:id="rId29"/>
    <p:sldId id="295" r:id="rId30"/>
    <p:sldId id="296" r:id="rId31"/>
    <p:sldId id="327" r:id="rId32"/>
    <p:sldId id="326" r:id="rId33"/>
    <p:sldId id="297" r:id="rId34"/>
    <p:sldId id="298" r:id="rId35"/>
    <p:sldId id="299" r:id="rId36"/>
    <p:sldId id="300" r:id="rId37"/>
    <p:sldId id="301" r:id="rId38"/>
    <p:sldId id="324" r:id="rId39"/>
    <p:sldId id="302" r:id="rId40"/>
    <p:sldId id="304" r:id="rId41"/>
    <p:sldId id="309" r:id="rId42"/>
    <p:sldId id="306" r:id="rId43"/>
    <p:sldId id="308" r:id="rId44"/>
    <p:sldId id="310" r:id="rId45"/>
    <p:sldId id="319" r:id="rId46"/>
    <p:sldId id="312" r:id="rId47"/>
    <p:sldId id="314" r:id="rId48"/>
    <p:sldId id="316" r:id="rId49"/>
    <p:sldId id="318" r:id="rId50"/>
    <p:sldId id="320" r:id="rId51"/>
    <p:sldId id="321" r:id="rId52"/>
    <p:sldId id="322" r:id="rId53"/>
    <p:sldId id="323" r:id="rId54"/>
    <p:sldId id="325" r:id="rId5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73" autoAdjust="0"/>
    <p:restoredTop sz="94660"/>
  </p:normalViewPr>
  <p:slideViewPr>
    <p:cSldViewPr snapToGrid="0">
      <p:cViewPr>
        <p:scale>
          <a:sx n="86" d="100"/>
          <a:sy n="86" d="100"/>
        </p:scale>
        <p:origin x="4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763D94BC-253E-4CAE-82B2-19AF590D0E67}" type="presOf" srcId="{743A508D-A97A-49F4-843F-FBADAA184E90}" destId="{74520F5A-36FF-4C7F-A2BB-EE5208E273C5}" srcOrd="0" destOrd="0" presId="urn:microsoft.com/office/officeart/2005/8/layout/hProcess6"/>
    <dgm:cxn modelId="{A9B513BA-9387-4E5C-B60E-4F930439C06F}" type="presOf" srcId="{BEFA0473-1B49-4009-88BE-6ED3B3EF3E09}" destId="{A7F7A828-9C71-4951-809C-2ACDC6C87C37}" srcOrd="0" destOrd="0" presId="urn:microsoft.com/office/officeart/2005/8/layout/hProcess6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985D62D6-DF12-4E5E-9E75-7AF442A92E7B}" type="presOf" srcId="{F51E29A3-6867-4522-894D-FBA163A5095D}" destId="{78228EA1-6F66-44D2-A427-3F019B300B05}" srcOrd="0" destOrd="0" presId="urn:microsoft.com/office/officeart/2005/8/layout/hProcess6"/>
    <dgm:cxn modelId="{F7BCB38E-8418-47F3-9284-A581E6B6D201}" type="presOf" srcId="{C34D3D32-100F-49F6-AC7B-DC280E398EC6}" destId="{DB69A9E0-9C2F-4399-8CEE-D3ABE09DF84D}" srcOrd="0" destOrd="0" presId="urn:microsoft.com/office/officeart/2005/8/layout/hProcess6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7D13B3AF-6E13-434B-925A-5EF168F05384}" type="presOf" srcId="{254A051B-9B9A-43EE-8652-A8EF369111B3}" destId="{20B4A4EC-FE4D-4DBD-9E3C-90259AFD9473}" srcOrd="0" destOrd="0" presId="urn:microsoft.com/office/officeart/2005/8/layout/hProcess6"/>
    <dgm:cxn modelId="{E1825898-5E1C-4012-BE95-783031562996}" type="presOf" srcId="{0053A09D-DFE9-47C1-899E-CF02509C3EBF}" destId="{F3C90F75-215C-43C6-8136-3544BA6151C8}" srcOrd="0" destOrd="0" presId="urn:microsoft.com/office/officeart/2005/8/layout/hProcess6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8796B121-4645-404F-B0C4-8FC3D3857822}" type="presOf" srcId="{F8FEFE66-550A-4714-B707-11EE586464F6}" destId="{2ED07B31-5955-4B82-8138-7843FAD558C3}" srcOrd="0" destOrd="0" presId="urn:microsoft.com/office/officeart/2005/8/layout/hProcess6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A34CD5AA-9048-4D62-9CF3-6F96C1F2F905}" type="presOf" srcId="{1E05C191-139F-45FC-975D-6C75BFC83AF2}" destId="{532E0C87-9FB7-4279-8F80-59B4749A22E0}" srcOrd="0" destOrd="0" presId="urn:microsoft.com/office/officeart/2005/8/layout/hProcess6"/>
    <dgm:cxn modelId="{765B6703-E532-48AC-A2D2-22EAC1B3A3EE}" type="presOf" srcId="{51237955-46E6-4BAB-8316-8D0098E687EE}" destId="{D8D133A6-E9C8-4CB8-8764-14DF9C14792F}" srcOrd="0" destOrd="0" presId="urn:microsoft.com/office/officeart/2005/8/layout/hProcess6"/>
    <dgm:cxn modelId="{48A8F152-6A3C-498E-B0D1-A7117AF35B51}" type="presOf" srcId="{063E3C44-E2F4-4620-B2FB-FBC2FFF67033}" destId="{4B1D7961-0A71-4D5B-8145-262049763929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FCE4F4DC-53B0-4089-883A-AB7C3EB114B7}" type="presOf" srcId="{FBA43C8A-184E-49A8-B05D-4495A2F429FB}" destId="{221D9981-617B-4EE9-9E2B-F67E0FA2CC0A}" srcOrd="0" destOrd="0" presId="urn:microsoft.com/office/officeart/2005/8/layout/hProcess6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FAA63CB0-4732-4D30-B7A6-AA6A861B01BC}" type="presOf" srcId="{440B4F7C-B5D1-4664-B82A-EC243B44781B}" destId="{2774FB5C-C760-4382-8F36-09833F246F19}" srcOrd="0" destOrd="0" presId="urn:microsoft.com/office/officeart/2005/8/layout/hProcess6"/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906278C1-5E26-4676-ABD4-15A3134E9036}" type="presOf" srcId="{A49D75C3-8336-4517-B366-BB1351A1F2A2}" destId="{7B0CBA54-5EA0-4305-9375-A94990235818}" srcOrd="0" destOrd="0" presId="urn:microsoft.com/office/officeart/2005/8/layout/hProcess6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DD70A5D7-8815-401B-848E-4CF180BF6AB6}" type="presOf" srcId="{741EF3D4-C1D5-4A8A-9406-CDB1C7ADE19B}" destId="{59FE9D6F-EEFE-4BC6-97D1-58A906C4A232}" srcOrd="0" destOrd="0" presId="urn:microsoft.com/office/officeart/2005/8/layout/hProcess6"/>
    <dgm:cxn modelId="{A4D03CC4-1993-47B4-922A-DCB0366FDD25}" type="presParOf" srcId="{59FE9D6F-EEFE-4BC6-97D1-58A906C4A232}" destId="{F3757D0F-F1B7-4DF5-9978-4EF928DE6359}" srcOrd="0" destOrd="0" presId="urn:microsoft.com/office/officeart/2005/8/layout/hProcess6"/>
    <dgm:cxn modelId="{66421DB6-5E30-4533-941B-2F03B694090D}" type="presParOf" srcId="{F3757D0F-F1B7-4DF5-9978-4EF928DE6359}" destId="{345038C6-1753-4733-A868-8DA51ABDDD6A}" srcOrd="0" destOrd="0" presId="urn:microsoft.com/office/officeart/2005/8/layout/hProcess6"/>
    <dgm:cxn modelId="{9AB75FDC-A145-4E23-B02E-583806E95AE7}" type="presParOf" srcId="{F3757D0F-F1B7-4DF5-9978-4EF928DE6359}" destId="{7DC4ADCE-A7B5-4ACF-BB6D-FA9A7BEFE1F9}" srcOrd="1" destOrd="0" presId="urn:microsoft.com/office/officeart/2005/8/layout/hProcess6"/>
    <dgm:cxn modelId="{1BFC62FE-9B46-4735-88CF-538FADE8482F}" type="presParOf" srcId="{F3757D0F-F1B7-4DF5-9978-4EF928DE6359}" destId="{B9394420-6CFC-4CCB-A7BA-89A99EEDFA5C}" srcOrd="2" destOrd="0" presId="urn:microsoft.com/office/officeart/2005/8/layout/hProcess6"/>
    <dgm:cxn modelId="{5A41F4C7-ACF0-4238-A506-6964E636BACC}" type="presParOf" srcId="{F3757D0F-F1B7-4DF5-9978-4EF928DE6359}" destId="{78228EA1-6F66-44D2-A427-3F019B300B05}" srcOrd="3" destOrd="0" presId="urn:microsoft.com/office/officeart/2005/8/layout/hProcess6"/>
    <dgm:cxn modelId="{43E30B15-A92F-46DD-A5A4-DE7EA4FB4C68}" type="presParOf" srcId="{59FE9D6F-EEFE-4BC6-97D1-58A906C4A232}" destId="{7F10CCC3-6D64-41BA-914E-12CEAF9D1B62}" srcOrd="1" destOrd="0" presId="urn:microsoft.com/office/officeart/2005/8/layout/hProcess6"/>
    <dgm:cxn modelId="{54E578AE-84C0-4EF1-8C38-CD9A5F37966B}" type="presParOf" srcId="{59FE9D6F-EEFE-4BC6-97D1-58A906C4A232}" destId="{7EB086A4-060E-4A04-A37B-5678E6A8053C}" srcOrd="2" destOrd="0" presId="urn:microsoft.com/office/officeart/2005/8/layout/hProcess6"/>
    <dgm:cxn modelId="{9820C103-A1D7-4CDB-8090-00790C2571EC}" type="presParOf" srcId="{7EB086A4-060E-4A04-A37B-5678E6A8053C}" destId="{52BC711C-4916-4575-B43D-DBC2CB77B63E}" srcOrd="0" destOrd="0" presId="urn:microsoft.com/office/officeart/2005/8/layout/hProcess6"/>
    <dgm:cxn modelId="{BCB3EAB4-8A25-40D6-A47B-AAACEE4EF107}" type="presParOf" srcId="{7EB086A4-060E-4A04-A37B-5678E6A8053C}" destId="{8A8D9D9A-1991-4A05-8C13-D408B48B7A01}" srcOrd="1" destOrd="0" presId="urn:microsoft.com/office/officeart/2005/8/layout/hProcess6"/>
    <dgm:cxn modelId="{A8FA21CD-8CFC-48BE-A2E5-9F8FAD251257}" type="presParOf" srcId="{7EB086A4-060E-4A04-A37B-5678E6A8053C}" destId="{1F9CFC68-ACAC-4693-AFE9-DBF0B45C2BF2}" srcOrd="2" destOrd="0" presId="urn:microsoft.com/office/officeart/2005/8/layout/hProcess6"/>
    <dgm:cxn modelId="{30E68658-A784-44C4-8B0C-E70233BCE6E7}" type="presParOf" srcId="{7EB086A4-060E-4A04-A37B-5678E6A8053C}" destId="{2774FB5C-C760-4382-8F36-09833F246F19}" srcOrd="3" destOrd="0" presId="urn:microsoft.com/office/officeart/2005/8/layout/hProcess6"/>
    <dgm:cxn modelId="{C7BE69AC-D813-4426-A764-A02C3D511B48}" type="presParOf" srcId="{59FE9D6F-EEFE-4BC6-97D1-58A906C4A232}" destId="{46649A83-8486-4F2C-8EDA-CFC425B2269A}" srcOrd="3" destOrd="0" presId="urn:microsoft.com/office/officeart/2005/8/layout/hProcess6"/>
    <dgm:cxn modelId="{44FD3687-E26F-4A56-B2C5-5FED2F9A4B72}" type="presParOf" srcId="{59FE9D6F-EEFE-4BC6-97D1-58A906C4A232}" destId="{65C1B147-00D0-4951-80CA-192828CCD2D0}" srcOrd="4" destOrd="0" presId="urn:microsoft.com/office/officeart/2005/8/layout/hProcess6"/>
    <dgm:cxn modelId="{6B232093-C3F8-448B-928C-2AFC1E31EA3F}" type="presParOf" srcId="{65C1B147-00D0-4951-80CA-192828CCD2D0}" destId="{B7EFEF4A-CFC1-4ACA-9FBE-663CAD785321}" srcOrd="0" destOrd="0" presId="urn:microsoft.com/office/officeart/2005/8/layout/hProcess6"/>
    <dgm:cxn modelId="{7678E67C-56D6-43C9-B626-51FF2285A06A}" type="presParOf" srcId="{65C1B147-00D0-4951-80CA-192828CCD2D0}" destId="{F051B42E-B4AD-4C61-8F94-CE3B352E9B61}" srcOrd="1" destOrd="0" presId="urn:microsoft.com/office/officeart/2005/8/layout/hProcess6"/>
    <dgm:cxn modelId="{43EE8AE6-E9FF-4647-BBDA-8D1AF4006668}" type="presParOf" srcId="{65C1B147-00D0-4951-80CA-192828CCD2D0}" destId="{EDA8F4C5-6E8E-4AA0-B7AE-45C499CB635E}" srcOrd="2" destOrd="0" presId="urn:microsoft.com/office/officeart/2005/8/layout/hProcess6"/>
    <dgm:cxn modelId="{1C256533-B69D-430E-9E4D-C838424D6406}" type="presParOf" srcId="{65C1B147-00D0-4951-80CA-192828CCD2D0}" destId="{A7F7A828-9C71-4951-809C-2ACDC6C87C37}" srcOrd="3" destOrd="0" presId="urn:microsoft.com/office/officeart/2005/8/layout/hProcess6"/>
    <dgm:cxn modelId="{348C187A-686E-4D28-9B46-4F84FA45DCCC}" type="presParOf" srcId="{59FE9D6F-EEFE-4BC6-97D1-58A906C4A232}" destId="{EB66F3EB-0574-4F39-B51A-A3400D251A1D}" srcOrd="5" destOrd="0" presId="urn:microsoft.com/office/officeart/2005/8/layout/hProcess6"/>
    <dgm:cxn modelId="{E6CB0C6A-3035-4044-B1F5-8F4A0C73ADA0}" type="presParOf" srcId="{59FE9D6F-EEFE-4BC6-97D1-58A906C4A232}" destId="{0DA85711-48B6-40CD-B6E8-8993FF5301E8}" srcOrd="6" destOrd="0" presId="urn:microsoft.com/office/officeart/2005/8/layout/hProcess6"/>
    <dgm:cxn modelId="{16FC08BA-303F-4198-B4B0-48FE8A87956D}" type="presParOf" srcId="{0DA85711-48B6-40CD-B6E8-8993FF5301E8}" destId="{EE502F69-E97D-4D0A-BAAC-22ED6BF7729C}" srcOrd="0" destOrd="0" presId="urn:microsoft.com/office/officeart/2005/8/layout/hProcess6"/>
    <dgm:cxn modelId="{1D8B75AD-2B3C-4F0F-8F1A-36122E37CF76}" type="presParOf" srcId="{0DA85711-48B6-40CD-B6E8-8993FF5301E8}" destId="{6D5CA856-5290-491A-B2A2-74265DEA6ADD}" srcOrd="1" destOrd="0" presId="urn:microsoft.com/office/officeart/2005/8/layout/hProcess6"/>
    <dgm:cxn modelId="{A7C0AFA1-A0E6-4164-8438-E15B594ED37B}" type="presParOf" srcId="{0DA85711-48B6-40CD-B6E8-8993FF5301E8}" destId="{931A2BAF-6131-4523-B85D-20CD4100EF7D}" srcOrd="2" destOrd="0" presId="urn:microsoft.com/office/officeart/2005/8/layout/hProcess6"/>
    <dgm:cxn modelId="{515C7E8F-7054-4D2D-B0A4-40354EAE540A}" type="presParOf" srcId="{0DA85711-48B6-40CD-B6E8-8993FF5301E8}" destId="{2ED07B31-5955-4B82-8138-7843FAD558C3}" srcOrd="3" destOrd="0" presId="urn:microsoft.com/office/officeart/2005/8/layout/hProcess6"/>
    <dgm:cxn modelId="{B409EE4E-E2AB-4FCE-9BA1-3344180FC4CA}" type="presParOf" srcId="{59FE9D6F-EEFE-4BC6-97D1-58A906C4A232}" destId="{6C73E766-AE9A-41BB-860A-622B428FFFEB}" srcOrd="7" destOrd="0" presId="urn:microsoft.com/office/officeart/2005/8/layout/hProcess6"/>
    <dgm:cxn modelId="{9B16F803-F489-4428-8031-993D96F2E50A}" type="presParOf" srcId="{59FE9D6F-EEFE-4BC6-97D1-58A906C4A232}" destId="{DCDDBDD6-9E74-4A90-8145-BAFEF809F3FC}" srcOrd="8" destOrd="0" presId="urn:microsoft.com/office/officeart/2005/8/layout/hProcess6"/>
    <dgm:cxn modelId="{EB2DDA7B-81EC-4ECB-ACF7-CA7FC870F5B6}" type="presParOf" srcId="{DCDDBDD6-9E74-4A90-8145-BAFEF809F3FC}" destId="{B02EE51D-DD2B-4614-B674-BBB8882C7075}" srcOrd="0" destOrd="0" presId="urn:microsoft.com/office/officeart/2005/8/layout/hProcess6"/>
    <dgm:cxn modelId="{4BBE15DE-B2E3-48D4-8279-C791445AB0B9}" type="presParOf" srcId="{DCDDBDD6-9E74-4A90-8145-BAFEF809F3FC}" destId="{24FAB921-4AB7-44BC-A001-EB6C76EF26FF}" srcOrd="1" destOrd="0" presId="urn:microsoft.com/office/officeart/2005/8/layout/hProcess6"/>
    <dgm:cxn modelId="{5F5B9F4A-B18D-40C5-86FC-FB3D907EEFF7}" type="presParOf" srcId="{DCDDBDD6-9E74-4A90-8145-BAFEF809F3FC}" destId="{2C5EBF1F-975F-4058-BC81-05E6FE721241}" srcOrd="2" destOrd="0" presId="urn:microsoft.com/office/officeart/2005/8/layout/hProcess6"/>
    <dgm:cxn modelId="{ACAC34A3-B352-4100-9317-1CBDFD7065CF}" type="presParOf" srcId="{DCDDBDD6-9E74-4A90-8145-BAFEF809F3FC}" destId="{7B0CBA54-5EA0-4305-9375-A94990235818}" srcOrd="3" destOrd="0" presId="urn:microsoft.com/office/officeart/2005/8/layout/hProcess6"/>
    <dgm:cxn modelId="{B375178B-27A8-483C-B8B4-6842123E7B94}" type="presParOf" srcId="{59FE9D6F-EEFE-4BC6-97D1-58A906C4A232}" destId="{6F39F053-942A-4076-A0C9-6E6731182B66}" srcOrd="9" destOrd="0" presId="urn:microsoft.com/office/officeart/2005/8/layout/hProcess6"/>
    <dgm:cxn modelId="{D2CDBF40-C98A-452B-9151-FAB25865CBB2}" type="presParOf" srcId="{59FE9D6F-EEFE-4BC6-97D1-58A906C4A232}" destId="{C032CC44-F5A6-4811-BD52-4D7C7D07B924}" srcOrd="10" destOrd="0" presId="urn:microsoft.com/office/officeart/2005/8/layout/hProcess6"/>
    <dgm:cxn modelId="{3FD28C95-2347-4B08-BEA0-773ACA023CFB}" type="presParOf" srcId="{C032CC44-F5A6-4811-BD52-4D7C7D07B924}" destId="{75BA7986-D9E2-4FDE-8516-9A3789BFFEAF}" srcOrd="0" destOrd="0" presId="urn:microsoft.com/office/officeart/2005/8/layout/hProcess6"/>
    <dgm:cxn modelId="{D8D22B53-900F-45D1-8B85-83522678455F}" type="presParOf" srcId="{C032CC44-F5A6-4811-BD52-4D7C7D07B924}" destId="{ACE06F49-6295-4F08-B41F-4EA5238E198C}" srcOrd="1" destOrd="0" presId="urn:microsoft.com/office/officeart/2005/8/layout/hProcess6"/>
    <dgm:cxn modelId="{FE0547BB-BACC-48A2-81D3-5A7C62B1420A}" type="presParOf" srcId="{C032CC44-F5A6-4811-BD52-4D7C7D07B924}" destId="{6F084355-E6E9-493B-825E-079D06D5B777}" srcOrd="2" destOrd="0" presId="urn:microsoft.com/office/officeart/2005/8/layout/hProcess6"/>
    <dgm:cxn modelId="{CD0664A8-84F5-49DD-9C77-30C8B76DC0E5}" type="presParOf" srcId="{C032CC44-F5A6-4811-BD52-4D7C7D07B924}" destId="{D8D133A6-E9C8-4CB8-8764-14DF9C14792F}" srcOrd="3" destOrd="0" presId="urn:microsoft.com/office/officeart/2005/8/layout/hProcess6"/>
    <dgm:cxn modelId="{55813B9A-137A-477A-B057-7A24D124F993}" type="presParOf" srcId="{59FE9D6F-EEFE-4BC6-97D1-58A906C4A232}" destId="{23EECB06-AC63-42FB-BCF7-46A5B37E0B94}" srcOrd="11" destOrd="0" presId="urn:microsoft.com/office/officeart/2005/8/layout/hProcess6"/>
    <dgm:cxn modelId="{039916F1-792F-4333-9FFE-5EBA10605452}" type="presParOf" srcId="{59FE9D6F-EEFE-4BC6-97D1-58A906C4A232}" destId="{3BAA8599-B22B-41EE-B1BC-9CECEE7B4C8B}" srcOrd="12" destOrd="0" presId="urn:microsoft.com/office/officeart/2005/8/layout/hProcess6"/>
    <dgm:cxn modelId="{A3296444-393B-4489-9673-12F0A196D0C0}" type="presParOf" srcId="{3BAA8599-B22B-41EE-B1BC-9CECEE7B4C8B}" destId="{115F7E65-4701-4971-9030-0B792CD1F6B8}" srcOrd="0" destOrd="0" presId="urn:microsoft.com/office/officeart/2005/8/layout/hProcess6"/>
    <dgm:cxn modelId="{9B8FD560-40A2-4B26-A829-EE4D0ECE5FC4}" type="presParOf" srcId="{3BAA8599-B22B-41EE-B1BC-9CECEE7B4C8B}" destId="{CDDEDC55-4270-4558-AB2B-9217F8C3604A}" srcOrd="1" destOrd="0" presId="urn:microsoft.com/office/officeart/2005/8/layout/hProcess6"/>
    <dgm:cxn modelId="{CBF7D106-C6FE-4329-A526-8E95A978931D}" type="presParOf" srcId="{3BAA8599-B22B-41EE-B1BC-9CECEE7B4C8B}" destId="{A8C80E6F-903D-488D-B940-3707547D429A}" srcOrd="2" destOrd="0" presId="urn:microsoft.com/office/officeart/2005/8/layout/hProcess6"/>
    <dgm:cxn modelId="{6E177C8B-0BC4-48DA-9FBC-E7CFC2F2AF59}" type="presParOf" srcId="{3BAA8599-B22B-41EE-B1BC-9CECEE7B4C8B}" destId="{221D9981-617B-4EE9-9E2B-F67E0FA2CC0A}" srcOrd="3" destOrd="0" presId="urn:microsoft.com/office/officeart/2005/8/layout/hProcess6"/>
    <dgm:cxn modelId="{619659CE-FA49-49D0-8CA5-BD2D6D0D26D3}" type="presParOf" srcId="{59FE9D6F-EEFE-4BC6-97D1-58A906C4A232}" destId="{95982174-A523-4503-B74F-B73136459989}" srcOrd="13" destOrd="0" presId="urn:microsoft.com/office/officeart/2005/8/layout/hProcess6"/>
    <dgm:cxn modelId="{FC3FB3EF-6AC8-44F5-9D0C-4AD3B0F8988A}" type="presParOf" srcId="{59FE9D6F-EEFE-4BC6-97D1-58A906C4A232}" destId="{DBEFEE92-218F-4B8B-8D26-3371DE86C76A}" srcOrd="14" destOrd="0" presId="urn:microsoft.com/office/officeart/2005/8/layout/hProcess6"/>
    <dgm:cxn modelId="{26A1643A-BDB7-41FA-A58B-1C78338ED737}" type="presParOf" srcId="{DBEFEE92-218F-4B8B-8D26-3371DE86C76A}" destId="{8D1646EC-1F31-42E6-BAD9-2991F1419192}" srcOrd="0" destOrd="0" presId="urn:microsoft.com/office/officeart/2005/8/layout/hProcess6"/>
    <dgm:cxn modelId="{1EBAB1F8-5999-4FAD-8DF9-731958C119A2}" type="presParOf" srcId="{DBEFEE92-218F-4B8B-8D26-3371DE86C76A}" destId="{64138311-FAA1-4AFB-8981-BE9CB6B2085C}" srcOrd="1" destOrd="0" presId="urn:microsoft.com/office/officeart/2005/8/layout/hProcess6"/>
    <dgm:cxn modelId="{9BBE5D54-4ED3-4667-A9A3-097FC044E5C8}" type="presParOf" srcId="{DBEFEE92-218F-4B8B-8D26-3371DE86C76A}" destId="{78140735-855C-45D9-9E86-67F2B5DB6D76}" srcOrd="2" destOrd="0" presId="urn:microsoft.com/office/officeart/2005/8/layout/hProcess6"/>
    <dgm:cxn modelId="{D80B0DF0-CF3E-4595-BBFB-39A3C6208029}" type="presParOf" srcId="{DBEFEE92-218F-4B8B-8D26-3371DE86C76A}" destId="{532E0C87-9FB7-4279-8F80-59B4749A22E0}" srcOrd="3" destOrd="0" presId="urn:microsoft.com/office/officeart/2005/8/layout/hProcess6"/>
    <dgm:cxn modelId="{6C835AC0-E451-4380-9063-BBF86E07174A}" type="presParOf" srcId="{59FE9D6F-EEFE-4BC6-97D1-58A906C4A232}" destId="{4FB37D5E-5955-45CF-8173-B0D221104427}" srcOrd="15" destOrd="0" presId="urn:microsoft.com/office/officeart/2005/8/layout/hProcess6"/>
    <dgm:cxn modelId="{FD190D90-51FD-4447-B7D6-30410E6F1359}" type="presParOf" srcId="{59FE9D6F-EEFE-4BC6-97D1-58A906C4A232}" destId="{B8B78706-274B-47B3-A1E3-EC361D4CFBCF}" srcOrd="16" destOrd="0" presId="urn:microsoft.com/office/officeart/2005/8/layout/hProcess6"/>
    <dgm:cxn modelId="{DF559F71-3F35-4124-8748-4BF04ED0BC49}" type="presParOf" srcId="{B8B78706-274B-47B3-A1E3-EC361D4CFBCF}" destId="{E117A9FB-D09D-4BE5-A556-06A9620AFD07}" srcOrd="0" destOrd="0" presId="urn:microsoft.com/office/officeart/2005/8/layout/hProcess6"/>
    <dgm:cxn modelId="{3495EAD2-FE10-4738-ABFF-16156AEE5671}" type="presParOf" srcId="{B8B78706-274B-47B3-A1E3-EC361D4CFBCF}" destId="{696E0A64-932F-4024-813E-368E72D1745B}" srcOrd="1" destOrd="0" presId="urn:microsoft.com/office/officeart/2005/8/layout/hProcess6"/>
    <dgm:cxn modelId="{95F505D6-EFA4-478D-BD87-838AD5CD32F5}" type="presParOf" srcId="{B8B78706-274B-47B3-A1E3-EC361D4CFBCF}" destId="{C5113731-AB11-424C-806C-EEBD57F182B0}" srcOrd="2" destOrd="0" presId="urn:microsoft.com/office/officeart/2005/8/layout/hProcess6"/>
    <dgm:cxn modelId="{FE672259-6539-4C0E-B5A9-EF6F6E053958}" type="presParOf" srcId="{B8B78706-274B-47B3-A1E3-EC361D4CFBCF}" destId="{DB69A9E0-9C2F-4399-8CEE-D3ABE09DF84D}" srcOrd="3" destOrd="0" presId="urn:microsoft.com/office/officeart/2005/8/layout/hProcess6"/>
    <dgm:cxn modelId="{A41319E3-7DA6-482C-9453-BC295498F246}" type="presParOf" srcId="{59FE9D6F-EEFE-4BC6-97D1-58A906C4A232}" destId="{11462928-6705-4FD8-A094-866488D09A44}" srcOrd="17" destOrd="0" presId="urn:microsoft.com/office/officeart/2005/8/layout/hProcess6"/>
    <dgm:cxn modelId="{49CB2356-3E81-4CEA-8F26-6E18083D79F9}" type="presParOf" srcId="{59FE9D6F-EEFE-4BC6-97D1-58A906C4A232}" destId="{7B642269-132A-4223-9911-62517325FAA1}" srcOrd="18" destOrd="0" presId="urn:microsoft.com/office/officeart/2005/8/layout/hProcess6"/>
    <dgm:cxn modelId="{FC38CED2-5153-42C4-B2D1-68B356EE21DF}" type="presParOf" srcId="{7B642269-132A-4223-9911-62517325FAA1}" destId="{54C46B7C-DCB3-4849-BE10-3A3C084266FE}" srcOrd="0" destOrd="0" presId="urn:microsoft.com/office/officeart/2005/8/layout/hProcess6"/>
    <dgm:cxn modelId="{D4EBAE55-19C9-416D-BB5C-43FE64D902A8}" type="presParOf" srcId="{7B642269-132A-4223-9911-62517325FAA1}" destId="{2100C3D2-9819-4DBE-9DC3-DBC733DEE4DE}" srcOrd="1" destOrd="0" presId="urn:microsoft.com/office/officeart/2005/8/layout/hProcess6"/>
    <dgm:cxn modelId="{70ADB0E8-1EF0-4022-86BA-1746CF2AD9B0}" type="presParOf" srcId="{7B642269-132A-4223-9911-62517325FAA1}" destId="{2CDD7750-B969-4E23-A4A7-CA5584BB6B3E}" srcOrd="2" destOrd="0" presId="urn:microsoft.com/office/officeart/2005/8/layout/hProcess6"/>
    <dgm:cxn modelId="{60368111-E1E1-47CF-B823-CFC72445E2BB}" type="presParOf" srcId="{7B642269-132A-4223-9911-62517325FAA1}" destId="{74520F5A-36FF-4C7F-A2BB-EE5208E273C5}" srcOrd="3" destOrd="0" presId="urn:microsoft.com/office/officeart/2005/8/layout/hProcess6"/>
    <dgm:cxn modelId="{59E77A3C-F98E-42E5-854E-0AE73BCE59AB}" type="presParOf" srcId="{59FE9D6F-EEFE-4BC6-97D1-58A906C4A232}" destId="{5A1E0D0A-ED61-46B0-BDE6-F1845BC6E8A3}" srcOrd="19" destOrd="0" presId="urn:microsoft.com/office/officeart/2005/8/layout/hProcess6"/>
    <dgm:cxn modelId="{1CC9890C-DAE4-4215-AC93-57C799AD5074}" type="presParOf" srcId="{59FE9D6F-EEFE-4BC6-97D1-58A906C4A232}" destId="{0BCF323E-477F-466F-A329-CCF756715D70}" srcOrd="20" destOrd="0" presId="urn:microsoft.com/office/officeart/2005/8/layout/hProcess6"/>
    <dgm:cxn modelId="{4B95B8FD-6C4F-4CD0-8734-C7E451F0B28E}" type="presParOf" srcId="{0BCF323E-477F-466F-A329-CCF756715D70}" destId="{859CF77B-3773-48F3-BD23-E8229B61CBB4}" srcOrd="0" destOrd="0" presId="urn:microsoft.com/office/officeart/2005/8/layout/hProcess6"/>
    <dgm:cxn modelId="{B7F74277-FB26-46CE-8BA7-087E2E0C8AC7}" type="presParOf" srcId="{0BCF323E-477F-466F-A329-CCF756715D70}" destId="{10DD2F0C-6EE4-4B0D-8180-77F12534F768}" srcOrd="1" destOrd="0" presId="urn:microsoft.com/office/officeart/2005/8/layout/hProcess6"/>
    <dgm:cxn modelId="{5B1579A9-F30C-4A91-9A15-F7355B3329C7}" type="presParOf" srcId="{0BCF323E-477F-466F-A329-CCF756715D70}" destId="{BD2989BB-091A-4C56-A5C2-356B6D4AB66B}" srcOrd="2" destOrd="0" presId="urn:microsoft.com/office/officeart/2005/8/layout/hProcess6"/>
    <dgm:cxn modelId="{9CC724FA-B8DA-42BE-832B-BE8A7408ADB1}" type="presParOf" srcId="{0BCF323E-477F-466F-A329-CCF756715D70}" destId="{F3C90F75-215C-43C6-8136-3544BA6151C8}" srcOrd="3" destOrd="0" presId="urn:microsoft.com/office/officeart/2005/8/layout/hProcess6"/>
    <dgm:cxn modelId="{35CDC108-6C23-4AD0-B375-A6E8A8B15593}" type="presParOf" srcId="{59FE9D6F-EEFE-4BC6-97D1-58A906C4A232}" destId="{79322232-BB7E-4C14-9B20-0CA0362D7B73}" srcOrd="21" destOrd="0" presId="urn:microsoft.com/office/officeart/2005/8/layout/hProcess6"/>
    <dgm:cxn modelId="{541B31D0-1943-4C56-9839-36566819728F}" type="presParOf" srcId="{59FE9D6F-EEFE-4BC6-97D1-58A906C4A232}" destId="{44AFEBC5-51F3-47A8-A5B3-0EC94DBD2311}" srcOrd="22" destOrd="0" presId="urn:microsoft.com/office/officeart/2005/8/layout/hProcess6"/>
    <dgm:cxn modelId="{CCBF5F9E-D9C6-45C1-A65A-E04FD83469AD}" type="presParOf" srcId="{44AFEBC5-51F3-47A8-A5B3-0EC94DBD2311}" destId="{AAD9DC68-8265-4740-9998-F92C4BE2323D}" srcOrd="0" destOrd="0" presId="urn:microsoft.com/office/officeart/2005/8/layout/hProcess6"/>
    <dgm:cxn modelId="{99ED12E9-627B-4E83-8D78-72A775204E1C}" type="presParOf" srcId="{44AFEBC5-51F3-47A8-A5B3-0EC94DBD2311}" destId="{68605C93-2886-4A9F-83A2-89CD90EC60F1}" srcOrd="1" destOrd="0" presId="urn:microsoft.com/office/officeart/2005/8/layout/hProcess6"/>
    <dgm:cxn modelId="{9CA5D9C2-27F3-468A-A47C-92D825329B48}" type="presParOf" srcId="{44AFEBC5-51F3-47A8-A5B3-0EC94DBD2311}" destId="{16C4C440-A53E-4EBF-B9D5-0222E0D21461}" srcOrd="2" destOrd="0" presId="urn:microsoft.com/office/officeart/2005/8/layout/hProcess6"/>
    <dgm:cxn modelId="{0993E333-3049-4FED-ADE5-C4D36B057F7A}" type="presParOf" srcId="{44AFEBC5-51F3-47A8-A5B3-0EC94DBD2311}" destId="{4B1D7961-0A71-4D5B-8145-262049763929}" srcOrd="3" destOrd="0" presId="urn:microsoft.com/office/officeart/2005/8/layout/hProcess6"/>
    <dgm:cxn modelId="{2EB5BF8D-BBB8-4233-9AFE-938E3FE12E9C}" type="presParOf" srcId="{59FE9D6F-EEFE-4BC6-97D1-58A906C4A232}" destId="{B5C0AA70-5DB5-40BE-AC84-B3A7B63451BD}" srcOrd="23" destOrd="0" presId="urn:microsoft.com/office/officeart/2005/8/layout/hProcess6"/>
    <dgm:cxn modelId="{4C5CD867-5406-4418-864B-F1D3681C53C2}" type="presParOf" srcId="{59FE9D6F-EEFE-4BC6-97D1-58A906C4A232}" destId="{4053A181-57FA-41C3-8EE9-A71E7B972F89}" srcOrd="24" destOrd="0" presId="urn:microsoft.com/office/officeart/2005/8/layout/hProcess6"/>
    <dgm:cxn modelId="{9E36D9E1-5B26-43D6-A179-27A66A8C2B20}" type="presParOf" srcId="{4053A181-57FA-41C3-8EE9-A71E7B972F89}" destId="{9F6CC075-62CE-4E5D-9D38-064DCEAEDAEF}" srcOrd="0" destOrd="0" presId="urn:microsoft.com/office/officeart/2005/8/layout/hProcess6"/>
    <dgm:cxn modelId="{BD0BB1AB-81C6-4D74-9C24-629A0341D163}" type="presParOf" srcId="{4053A181-57FA-41C3-8EE9-A71E7B972F89}" destId="{AC66E313-206C-418E-8FDD-8C99D37F91F8}" srcOrd="1" destOrd="0" presId="urn:microsoft.com/office/officeart/2005/8/layout/hProcess6"/>
    <dgm:cxn modelId="{30A30066-D7F9-4DE0-8368-656CC69CAD46}" type="presParOf" srcId="{4053A181-57FA-41C3-8EE9-A71E7B972F89}" destId="{362D6F3C-7D56-4208-A0BD-C0D57D98BB0B}" srcOrd="2" destOrd="0" presId="urn:microsoft.com/office/officeart/2005/8/layout/hProcess6"/>
    <dgm:cxn modelId="{5E2D946F-4977-45F4-AA93-B113FD0BBFF1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89340F3A-2342-4D20-AF90-ECBEBA5C7A1F}" type="presOf" srcId="{C34D3D32-100F-49F6-AC7B-DC280E398EC6}" destId="{DB69A9E0-9C2F-4399-8CEE-D3ABE09DF84D}" srcOrd="0" destOrd="0" presId="urn:microsoft.com/office/officeart/2005/8/layout/hProcess6"/>
    <dgm:cxn modelId="{33E1EEFB-A8C8-4E49-B11E-DE9FCB2458F2}" type="presOf" srcId="{F8FEFE66-550A-4714-B707-11EE586464F6}" destId="{2ED07B31-5955-4B82-8138-7843FAD558C3}" srcOrd="0" destOrd="0" presId="urn:microsoft.com/office/officeart/2005/8/layout/hProcess6"/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0504CF1A-C1E6-4111-8D48-9ABDF353FD20}" type="presOf" srcId="{440B4F7C-B5D1-4664-B82A-EC243B44781B}" destId="{2774FB5C-C760-4382-8F36-09833F246F19}" srcOrd="0" destOrd="0" presId="urn:microsoft.com/office/officeart/2005/8/layout/hProcess6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25163A10-765E-4D37-B1C5-C17FEA3842E7}" type="presOf" srcId="{A49D75C3-8336-4517-B366-BB1351A1F2A2}" destId="{7B0CBA54-5EA0-4305-9375-A94990235818}" srcOrd="0" destOrd="0" presId="urn:microsoft.com/office/officeart/2005/8/layout/hProcess6"/>
    <dgm:cxn modelId="{1FCB7927-4205-4B7E-847F-D142D122F365}" type="presOf" srcId="{741EF3D4-C1D5-4A8A-9406-CDB1C7ADE19B}" destId="{59FE9D6F-EEFE-4BC6-97D1-58A906C4A232}" srcOrd="0" destOrd="0" presId="urn:microsoft.com/office/officeart/2005/8/layout/hProcess6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680BE491-5274-4CFB-856F-EA1F6A1C93DB}" type="presOf" srcId="{FBA43C8A-184E-49A8-B05D-4495A2F429FB}" destId="{221D9981-617B-4EE9-9E2B-F67E0FA2CC0A}" srcOrd="0" destOrd="0" presId="urn:microsoft.com/office/officeart/2005/8/layout/hProcess6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0FED6D56-985D-4C22-A33F-4A67E4B49169}" type="presOf" srcId="{063E3C44-E2F4-4620-B2FB-FBC2FFF67033}" destId="{4B1D7961-0A71-4D5B-8145-262049763929}" srcOrd="0" destOrd="0" presId="urn:microsoft.com/office/officeart/2005/8/layout/hProcess6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50158120-631E-43E0-9D92-0A9B74B5924A}" type="presOf" srcId="{0053A09D-DFE9-47C1-899E-CF02509C3EBF}" destId="{F3C90F75-215C-43C6-8136-3544BA6151C8}" srcOrd="0" destOrd="0" presId="urn:microsoft.com/office/officeart/2005/8/layout/hProcess6"/>
    <dgm:cxn modelId="{C99BB178-5BF0-41B3-9C51-DA30F6572617}" type="presOf" srcId="{51237955-46E6-4BAB-8316-8D0098E687EE}" destId="{D8D133A6-E9C8-4CB8-8764-14DF9C14792F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90D33013-B8C4-4C01-B877-8AB3C6075C4A}" type="presOf" srcId="{254A051B-9B9A-43EE-8652-A8EF369111B3}" destId="{20B4A4EC-FE4D-4DBD-9E3C-90259AFD9473}" srcOrd="0" destOrd="0" presId="urn:microsoft.com/office/officeart/2005/8/layout/hProcess6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F086238C-465B-4B52-970E-29BD73FF861D}" type="presOf" srcId="{BEFA0473-1B49-4009-88BE-6ED3B3EF3E09}" destId="{A7F7A828-9C71-4951-809C-2ACDC6C87C37}" srcOrd="0" destOrd="0" presId="urn:microsoft.com/office/officeart/2005/8/layout/hProcess6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B2CBDB36-B95C-4D26-8446-DB83D04AD237}" type="presOf" srcId="{743A508D-A97A-49F4-843F-FBADAA184E90}" destId="{74520F5A-36FF-4C7F-A2BB-EE5208E273C5}" srcOrd="0" destOrd="0" presId="urn:microsoft.com/office/officeart/2005/8/layout/hProcess6"/>
    <dgm:cxn modelId="{DFB4D071-CB2F-465C-9B69-33F6BE2D9AFE}" type="presOf" srcId="{1E05C191-139F-45FC-975D-6C75BFC83AF2}" destId="{532E0C87-9FB7-4279-8F80-59B4749A22E0}" srcOrd="0" destOrd="0" presId="urn:microsoft.com/office/officeart/2005/8/layout/hProcess6"/>
    <dgm:cxn modelId="{7399C043-CFBF-40FF-852F-27834EFD974A}" type="presOf" srcId="{F51E29A3-6867-4522-894D-FBA163A5095D}" destId="{78228EA1-6F66-44D2-A427-3F019B300B05}" srcOrd="0" destOrd="0" presId="urn:microsoft.com/office/officeart/2005/8/layout/hProcess6"/>
    <dgm:cxn modelId="{3E492C94-A4C6-4D34-B9A9-E822692FBDFC}" type="presParOf" srcId="{59FE9D6F-EEFE-4BC6-97D1-58A906C4A232}" destId="{F3757D0F-F1B7-4DF5-9978-4EF928DE6359}" srcOrd="0" destOrd="0" presId="urn:microsoft.com/office/officeart/2005/8/layout/hProcess6"/>
    <dgm:cxn modelId="{FE31A349-F5D1-4758-AD39-9EA7594F6185}" type="presParOf" srcId="{F3757D0F-F1B7-4DF5-9978-4EF928DE6359}" destId="{345038C6-1753-4733-A868-8DA51ABDDD6A}" srcOrd="0" destOrd="0" presId="urn:microsoft.com/office/officeart/2005/8/layout/hProcess6"/>
    <dgm:cxn modelId="{0DB9C56B-DB45-4E28-B745-0639FFF0FCED}" type="presParOf" srcId="{F3757D0F-F1B7-4DF5-9978-4EF928DE6359}" destId="{7DC4ADCE-A7B5-4ACF-BB6D-FA9A7BEFE1F9}" srcOrd="1" destOrd="0" presId="urn:microsoft.com/office/officeart/2005/8/layout/hProcess6"/>
    <dgm:cxn modelId="{E7ABC352-B128-442E-9CED-031DCF6293A9}" type="presParOf" srcId="{F3757D0F-F1B7-4DF5-9978-4EF928DE6359}" destId="{B9394420-6CFC-4CCB-A7BA-89A99EEDFA5C}" srcOrd="2" destOrd="0" presId="urn:microsoft.com/office/officeart/2005/8/layout/hProcess6"/>
    <dgm:cxn modelId="{EF73E571-AC15-4796-AD7B-90480823962F}" type="presParOf" srcId="{F3757D0F-F1B7-4DF5-9978-4EF928DE6359}" destId="{78228EA1-6F66-44D2-A427-3F019B300B05}" srcOrd="3" destOrd="0" presId="urn:microsoft.com/office/officeart/2005/8/layout/hProcess6"/>
    <dgm:cxn modelId="{6ED9DA8A-5B69-4C66-85E0-68F04A094E6E}" type="presParOf" srcId="{59FE9D6F-EEFE-4BC6-97D1-58A906C4A232}" destId="{7F10CCC3-6D64-41BA-914E-12CEAF9D1B62}" srcOrd="1" destOrd="0" presId="urn:microsoft.com/office/officeart/2005/8/layout/hProcess6"/>
    <dgm:cxn modelId="{9474AD9F-AEF4-4FD2-98D4-568C1869B90F}" type="presParOf" srcId="{59FE9D6F-EEFE-4BC6-97D1-58A906C4A232}" destId="{7EB086A4-060E-4A04-A37B-5678E6A8053C}" srcOrd="2" destOrd="0" presId="urn:microsoft.com/office/officeart/2005/8/layout/hProcess6"/>
    <dgm:cxn modelId="{E6F8A290-0BD9-4444-B64D-2D76E62703EC}" type="presParOf" srcId="{7EB086A4-060E-4A04-A37B-5678E6A8053C}" destId="{52BC711C-4916-4575-B43D-DBC2CB77B63E}" srcOrd="0" destOrd="0" presId="urn:microsoft.com/office/officeart/2005/8/layout/hProcess6"/>
    <dgm:cxn modelId="{52E2FE54-E0CB-4B10-B73E-F4EAC72FCAC3}" type="presParOf" srcId="{7EB086A4-060E-4A04-A37B-5678E6A8053C}" destId="{8A8D9D9A-1991-4A05-8C13-D408B48B7A01}" srcOrd="1" destOrd="0" presId="urn:microsoft.com/office/officeart/2005/8/layout/hProcess6"/>
    <dgm:cxn modelId="{F5C3DA0E-A6FE-483B-A670-1094E1A3B2FC}" type="presParOf" srcId="{7EB086A4-060E-4A04-A37B-5678E6A8053C}" destId="{1F9CFC68-ACAC-4693-AFE9-DBF0B45C2BF2}" srcOrd="2" destOrd="0" presId="urn:microsoft.com/office/officeart/2005/8/layout/hProcess6"/>
    <dgm:cxn modelId="{EBE9A532-E06C-49B7-9213-F671229E4662}" type="presParOf" srcId="{7EB086A4-060E-4A04-A37B-5678E6A8053C}" destId="{2774FB5C-C760-4382-8F36-09833F246F19}" srcOrd="3" destOrd="0" presId="urn:microsoft.com/office/officeart/2005/8/layout/hProcess6"/>
    <dgm:cxn modelId="{731D07E4-2297-4160-B8F7-20A97BC9416C}" type="presParOf" srcId="{59FE9D6F-EEFE-4BC6-97D1-58A906C4A232}" destId="{46649A83-8486-4F2C-8EDA-CFC425B2269A}" srcOrd="3" destOrd="0" presId="urn:microsoft.com/office/officeart/2005/8/layout/hProcess6"/>
    <dgm:cxn modelId="{9727BFBD-43F2-40A2-8E4B-10804B6DB569}" type="presParOf" srcId="{59FE9D6F-EEFE-4BC6-97D1-58A906C4A232}" destId="{65C1B147-00D0-4951-80CA-192828CCD2D0}" srcOrd="4" destOrd="0" presId="urn:microsoft.com/office/officeart/2005/8/layout/hProcess6"/>
    <dgm:cxn modelId="{83431B38-A319-49CF-AAB3-3CE8359D3ECD}" type="presParOf" srcId="{65C1B147-00D0-4951-80CA-192828CCD2D0}" destId="{B7EFEF4A-CFC1-4ACA-9FBE-663CAD785321}" srcOrd="0" destOrd="0" presId="urn:microsoft.com/office/officeart/2005/8/layout/hProcess6"/>
    <dgm:cxn modelId="{91952C3A-7221-40F2-9DDF-31543C20DEA1}" type="presParOf" srcId="{65C1B147-00D0-4951-80CA-192828CCD2D0}" destId="{F051B42E-B4AD-4C61-8F94-CE3B352E9B61}" srcOrd="1" destOrd="0" presId="urn:microsoft.com/office/officeart/2005/8/layout/hProcess6"/>
    <dgm:cxn modelId="{17C9E17A-D583-4729-BC00-7971E8C5A455}" type="presParOf" srcId="{65C1B147-00D0-4951-80CA-192828CCD2D0}" destId="{EDA8F4C5-6E8E-4AA0-B7AE-45C499CB635E}" srcOrd="2" destOrd="0" presId="urn:microsoft.com/office/officeart/2005/8/layout/hProcess6"/>
    <dgm:cxn modelId="{778CF3C9-A1B3-4F2F-A909-4BFD65C47C3F}" type="presParOf" srcId="{65C1B147-00D0-4951-80CA-192828CCD2D0}" destId="{A7F7A828-9C71-4951-809C-2ACDC6C87C37}" srcOrd="3" destOrd="0" presId="urn:microsoft.com/office/officeart/2005/8/layout/hProcess6"/>
    <dgm:cxn modelId="{7A3C001E-B4DE-408F-BFC6-3DD1358882F2}" type="presParOf" srcId="{59FE9D6F-EEFE-4BC6-97D1-58A906C4A232}" destId="{EB66F3EB-0574-4F39-B51A-A3400D251A1D}" srcOrd="5" destOrd="0" presId="urn:microsoft.com/office/officeart/2005/8/layout/hProcess6"/>
    <dgm:cxn modelId="{896B346E-C0A4-468D-9997-783A0BCE3E8F}" type="presParOf" srcId="{59FE9D6F-EEFE-4BC6-97D1-58A906C4A232}" destId="{0DA85711-48B6-40CD-B6E8-8993FF5301E8}" srcOrd="6" destOrd="0" presId="urn:microsoft.com/office/officeart/2005/8/layout/hProcess6"/>
    <dgm:cxn modelId="{629C9B17-F19D-4E94-81C8-A4719D07FDD4}" type="presParOf" srcId="{0DA85711-48B6-40CD-B6E8-8993FF5301E8}" destId="{EE502F69-E97D-4D0A-BAAC-22ED6BF7729C}" srcOrd="0" destOrd="0" presId="urn:microsoft.com/office/officeart/2005/8/layout/hProcess6"/>
    <dgm:cxn modelId="{F206CDC1-B0B8-43DF-9C37-F0F8CDF9F1B1}" type="presParOf" srcId="{0DA85711-48B6-40CD-B6E8-8993FF5301E8}" destId="{6D5CA856-5290-491A-B2A2-74265DEA6ADD}" srcOrd="1" destOrd="0" presId="urn:microsoft.com/office/officeart/2005/8/layout/hProcess6"/>
    <dgm:cxn modelId="{7C77074C-E9F5-485D-989D-E0B1D042E0EB}" type="presParOf" srcId="{0DA85711-48B6-40CD-B6E8-8993FF5301E8}" destId="{931A2BAF-6131-4523-B85D-20CD4100EF7D}" srcOrd="2" destOrd="0" presId="urn:microsoft.com/office/officeart/2005/8/layout/hProcess6"/>
    <dgm:cxn modelId="{B108D101-B250-4A0B-ABAE-9284CDF6D64B}" type="presParOf" srcId="{0DA85711-48B6-40CD-B6E8-8993FF5301E8}" destId="{2ED07B31-5955-4B82-8138-7843FAD558C3}" srcOrd="3" destOrd="0" presId="urn:microsoft.com/office/officeart/2005/8/layout/hProcess6"/>
    <dgm:cxn modelId="{A2AD53DC-8E57-400D-B87B-CD4DF3BF0C9E}" type="presParOf" srcId="{59FE9D6F-EEFE-4BC6-97D1-58A906C4A232}" destId="{6C73E766-AE9A-41BB-860A-622B428FFFEB}" srcOrd="7" destOrd="0" presId="urn:microsoft.com/office/officeart/2005/8/layout/hProcess6"/>
    <dgm:cxn modelId="{4301F508-8335-4492-9425-F356AC38061A}" type="presParOf" srcId="{59FE9D6F-EEFE-4BC6-97D1-58A906C4A232}" destId="{DCDDBDD6-9E74-4A90-8145-BAFEF809F3FC}" srcOrd="8" destOrd="0" presId="urn:microsoft.com/office/officeart/2005/8/layout/hProcess6"/>
    <dgm:cxn modelId="{9E5AADCA-B227-433E-A128-FFD324ECBD29}" type="presParOf" srcId="{DCDDBDD6-9E74-4A90-8145-BAFEF809F3FC}" destId="{B02EE51D-DD2B-4614-B674-BBB8882C7075}" srcOrd="0" destOrd="0" presId="urn:microsoft.com/office/officeart/2005/8/layout/hProcess6"/>
    <dgm:cxn modelId="{2856B0D9-B8FE-4F5C-891B-02677689283E}" type="presParOf" srcId="{DCDDBDD6-9E74-4A90-8145-BAFEF809F3FC}" destId="{24FAB921-4AB7-44BC-A001-EB6C76EF26FF}" srcOrd="1" destOrd="0" presId="urn:microsoft.com/office/officeart/2005/8/layout/hProcess6"/>
    <dgm:cxn modelId="{8F668231-B357-45F0-9AE8-670D506BCCCE}" type="presParOf" srcId="{DCDDBDD6-9E74-4A90-8145-BAFEF809F3FC}" destId="{2C5EBF1F-975F-4058-BC81-05E6FE721241}" srcOrd="2" destOrd="0" presId="urn:microsoft.com/office/officeart/2005/8/layout/hProcess6"/>
    <dgm:cxn modelId="{CC17D5E5-9558-4A51-8F2D-51291DF0E321}" type="presParOf" srcId="{DCDDBDD6-9E74-4A90-8145-BAFEF809F3FC}" destId="{7B0CBA54-5EA0-4305-9375-A94990235818}" srcOrd="3" destOrd="0" presId="urn:microsoft.com/office/officeart/2005/8/layout/hProcess6"/>
    <dgm:cxn modelId="{A0D86938-8C7F-45D8-81B6-1816ACC2B6C4}" type="presParOf" srcId="{59FE9D6F-EEFE-4BC6-97D1-58A906C4A232}" destId="{6F39F053-942A-4076-A0C9-6E6731182B66}" srcOrd="9" destOrd="0" presId="urn:microsoft.com/office/officeart/2005/8/layout/hProcess6"/>
    <dgm:cxn modelId="{25A636E7-1B77-4215-B1EF-989F4EA55B23}" type="presParOf" srcId="{59FE9D6F-EEFE-4BC6-97D1-58A906C4A232}" destId="{C032CC44-F5A6-4811-BD52-4D7C7D07B924}" srcOrd="10" destOrd="0" presId="urn:microsoft.com/office/officeart/2005/8/layout/hProcess6"/>
    <dgm:cxn modelId="{9729459B-E506-45C7-A675-42C3A57BCDF9}" type="presParOf" srcId="{C032CC44-F5A6-4811-BD52-4D7C7D07B924}" destId="{75BA7986-D9E2-4FDE-8516-9A3789BFFEAF}" srcOrd="0" destOrd="0" presId="urn:microsoft.com/office/officeart/2005/8/layout/hProcess6"/>
    <dgm:cxn modelId="{E0C5B2E9-DF33-4788-B4F7-56BEB11436A8}" type="presParOf" srcId="{C032CC44-F5A6-4811-BD52-4D7C7D07B924}" destId="{ACE06F49-6295-4F08-B41F-4EA5238E198C}" srcOrd="1" destOrd="0" presId="urn:microsoft.com/office/officeart/2005/8/layout/hProcess6"/>
    <dgm:cxn modelId="{EEDB7FCB-52D8-46B0-9B90-881E1990A847}" type="presParOf" srcId="{C032CC44-F5A6-4811-BD52-4D7C7D07B924}" destId="{6F084355-E6E9-493B-825E-079D06D5B777}" srcOrd="2" destOrd="0" presId="urn:microsoft.com/office/officeart/2005/8/layout/hProcess6"/>
    <dgm:cxn modelId="{464D5B79-94FC-4839-9C50-5C19CD057A96}" type="presParOf" srcId="{C032CC44-F5A6-4811-BD52-4D7C7D07B924}" destId="{D8D133A6-E9C8-4CB8-8764-14DF9C14792F}" srcOrd="3" destOrd="0" presId="urn:microsoft.com/office/officeart/2005/8/layout/hProcess6"/>
    <dgm:cxn modelId="{44788A04-E441-4DBD-982F-1E2D4C9DF8D2}" type="presParOf" srcId="{59FE9D6F-EEFE-4BC6-97D1-58A906C4A232}" destId="{23EECB06-AC63-42FB-BCF7-46A5B37E0B94}" srcOrd="11" destOrd="0" presId="urn:microsoft.com/office/officeart/2005/8/layout/hProcess6"/>
    <dgm:cxn modelId="{52F95C0C-AC5A-48BF-9F13-F3E33C4327FA}" type="presParOf" srcId="{59FE9D6F-EEFE-4BC6-97D1-58A906C4A232}" destId="{3BAA8599-B22B-41EE-B1BC-9CECEE7B4C8B}" srcOrd="12" destOrd="0" presId="urn:microsoft.com/office/officeart/2005/8/layout/hProcess6"/>
    <dgm:cxn modelId="{0076CB97-4CAE-4F42-B6F7-AA54DDB3487A}" type="presParOf" srcId="{3BAA8599-B22B-41EE-B1BC-9CECEE7B4C8B}" destId="{115F7E65-4701-4971-9030-0B792CD1F6B8}" srcOrd="0" destOrd="0" presId="urn:microsoft.com/office/officeart/2005/8/layout/hProcess6"/>
    <dgm:cxn modelId="{A081B0EC-6493-4833-B8C1-3AA826E946CA}" type="presParOf" srcId="{3BAA8599-B22B-41EE-B1BC-9CECEE7B4C8B}" destId="{CDDEDC55-4270-4558-AB2B-9217F8C3604A}" srcOrd="1" destOrd="0" presId="urn:microsoft.com/office/officeart/2005/8/layout/hProcess6"/>
    <dgm:cxn modelId="{E188BF63-5C63-400F-ABF5-DA540CCB19D3}" type="presParOf" srcId="{3BAA8599-B22B-41EE-B1BC-9CECEE7B4C8B}" destId="{A8C80E6F-903D-488D-B940-3707547D429A}" srcOrd="2" destOrd="0" presId="urn:microsoft.com/office/officeart/2005/8/layout/hProcess6"/>
    <dgm:cxn modelId="{0159D342-E440-4426-9EA4-DFF638BDE410}" type="presParOf" srcId="{3BAA8599-B22B-41EE-B1BC-9CECEE7B4C8B}" destId="{221D9981-617B-4EE9-9E2B-F67E0FA2CC0A}" srcOrd="3" destOrd="0" presId="urn:microsoft.com/office/officeart/2005/8/layout/hProcess6"/>
    <dgm:cxn modelId="{72EC5A5E-B51A-4214-B931-0CBC10F8FAEC}" type="presParOf" srcId="{59FE9D6F-EEFE-4BC6-97D1-58A906C4A232}" destId="{95982174-A523-4503-B74F-B73136459989}" srcOrd="13" destOrd="0" presId="urn:microsoft.com/office/officeart/2005/8/layout/hProcess6"/>
    <dgm:cxn modelId="{D6B4DD73-3076-41B2-9080-0452D6EBE779}" type="presParOf" srcId="{59FE9D6F-EEFE-4BC6-97D1-58A906C4A232}" destId="{DBEFEE92-218F-4B8B-8D26-3371DE86C76A}" srcOrd="14" destOrd="0" presId="urn:microsoft.com/office/officeart/2005/8/layout/hProcess6"/>
    <dgm:cxn modelId="{4A62527D-C53D-47D8-B56D-257AA0EDCEA1}" type="presParOf" srcId="{DBEFEE92-218F-4B8B-8D26-3371DE86C76A}" destId="{8D1646EC-1F31-42E6-BAD9-2991F1419192}" srcOrd="0" destOrd="0" presId="urn:microsoft.com/office/officeart/2005/8/layout/hProcess6"/>
    <dgm:cxn modelId="{AC3B40B9-E3C0-426A-9A52-C488D0FCB3BE}" type="presParOf" srcId="{DBEFEE92-218F-4B8B-8D26-3371DE86C76A}" destId="{64138311-FAA1-4AFB-8981-BE9CB6B2085C}" srcOrd="1" destOrd="0" presId="urn:microsoft.com/office/officeart/2005/8/layout/hProcess6"/>
    <dgm:cxn modelId="{40F34248-0ED2-403E-B5D7-37B4EBBAAA0F}" type="presParOf" srcId="{DBEFEE92-218F-4B8B-8D26-3371DE86C76A}" destId="{78140735-855C-45D9-9E86-67F2B5DB6D76}" srcOrd="2" destOrd="0" presId="urn:microsoft.com/office/officeart/2005/8/layout/hProcess6"/>
    <dgm:cxn modelId="{296403CD-6966-4D02-8EBC-ACD08A762588}" type="presParOf" srcId="{DBEFEE92-218F-4B8B-8D26-3371DE86C76A}" destId="{532E0C87-9FB7-4279-8F80-59B4749A22E0}" srcOrd="3" destOrd="0" presId="urn:microsoft.com/office/officeart/2005/8/layout/hProcess6"/>
    <dgm:cxn modelId="{B2EB0A29-9EFF-4E01-89FC-DD122E8475C1}" type="presParOf" srcId="{59FE9D6F-EEFE-4BC6-97D1-58A906C4A232}" destId="{4FB37D5E-5955-45CF-8173-B0D221104427}" srcOrd="15" destOrd="0" presId="urn:microsoft.com/office/officeart/2005/8/layout/hProcess6"/>
    <dgm:cxn modelId="{CA2D0BAF-ED79-4DE0-A2AB-5EF1B2A49492}" type="presParOf" srcId="{59FE9D6F-EEFE-4BC6-97D1-58A906C4A232}" destId="{B8B78706-274B-47B3-A1E3-EC361D4CFBCF}" srcOrd="16" destOrd="0" presId="urn:microsoft.com/office/officeart/2005/8/layout/hProcess6"/>
    <dgm:cxn modelId="{8B20207F-596A-43B5-9921-69DE9E3C651D}" type="presParOf" srcId="{B8B78706-274B-47B3-A1E3-EC361D4CFBCF}" destId="{E117A9FB-D09D-4BE5-A556-06A9620AFD07}" srcOrd="0" destOrd="0" presId="urn:microsoft.com/office/officeart/2005/8/layout/hProcess6"/>
    <dgm:cxn modelId="{1A57BA7D-70F6-490B-AEEB-9D8AF8C85AA6}" type="presParOf" srcId="{B8B78706-274B-47B3-A1E3-EC361D4CFBCF}" destId="{696E0A64-932F-4024-813E-368E72D1745B}" srcOrd="1" destOrd="0" presId="urn:microsoft.com/office/officeart/2005/8/layout/hProcess6"/>
    <dgm:cxn modelId="{F3748F09-49BA-4118-9251-ECD2D4822753}" type="presParOf" srcId="{B8B78706-274B-47B3-A1E3-EC361D4CFBCF}" destId="{C5113731-AB11-424C-806C-EEBD57F182B0}" srcOrd="2" destOrd="0" presId="urn:microsoft.com/office/officeart/2005/8/layout/hProcess6"/>
    <dgm:cxn modelId="{2B8481C1-738A-40D5-ACF4-A1E478040CE1}" type="presParOf" srcId="{B8B78706-274B-47B3-A1E3-EC361D4CFBCF}" destId="{DB69A9E0-9C2F-4399-8CEE-D3ABE09DF84D}" srcOrd="3" destOrd="0" presId="urn:microsoft.com/office/officeart/2005/8/layout/hProcess6"/>
    <dgm:cxn modelId="{6B4AB569-0DD3-43B7-9448-A7D41E13093F}" type="presParOf" srcId="{59FE9D6F-EEFE-4BC6-97D1-58A906C4A232}" destId="{11462928-6705-4FD8-A094-866488D09A44}" srcOrd="17" destOrd="0" presId="urn:microsoft.com/office/officeart/2005/8/layout/hProcess6"/>
    <dgm:cxn modelId="{EDBDBBD1-894A-40AA-9F13-C2BCF64ED9EE}" type="presParOf" srcId="{59FE9D6F-EEFE-4BC6-97D1-58A906C4A232}" destId="{7B642269-132A-4223-9911-62517325FAA1}" srcOrd="18" destOrd="0" presId="urn:microsoft.com/office/officeart/2005/8/layout/hProcess6"/>
    <dgm:cxn modelId="{88A429B9-F812-478D-9CB4-90833D2DD220}" type="presParOf" srcId="{7B642269-132A-4223-9911-62517325FAA1}" destId="{54C46B7C-DCB3-4849-BE10-3A3C084266FE}" srcOrd="0" destOrd="0" presId="urn:microsoft.com/office/officeart/2005/8/layout/hProcess6"/>
    <dgm:cxn modelId="{C204ADFC-B8C3-4C46-AFAC-9E14DE5C62D1}" type="presParOf" srcId="{7B642269-132A-4223-9911-62517325FAA1}" destId="{2100C3D2-9819-4DBE-9DC3-DBC733DEE4DE}" srcOrd="1" destOrd="0" presId="urn:microsoft.com/office/officeart/2005/8/layout/hProcess6"/>
    <dgm:cxn modelId="{450D10FE-8689-4037-935D-CEDEE5500318}" type="presParOf" srcId="{7B642269-132A-4223-9911-62517325FAA1}" destId="{2CDD7750-B969-4E23-A4A7-CA5584BB6B3E}" srcOrd="2" destOrd="0" presId="urn:microsoft.com/office/officeart/2005/8/layout/hProcess6"/>
    <dgm:cxn modelId="{1AFAB6EE-6988-480D-808C-5794870AF07E}" type="presParOf" srcId="{7B642269-132A-4223-9911-62517325FAA1}" destId="{74520F5A-36FF-4C7F-A2BB-EE5208E273C5}" srcOrd="3" destOrd="0" presId="urn:microsoft.com/office/officeart/2005/8/layout/hProcess6"/>
    <dgm:cxn modelId="{D527335D-B7CD-480B-A046-F5C8DC7CE163}" type="presParOf" srcId="{59FE9D6F-EEFE-4BC6-97D1-58A906C4A232}" destId="{5A1E0D0A-ED61-46B0-BDE6-F1845BC6E8A3}" srcOrd="19" destOrd="0" presId="urn:microsoft.com/office/officeart/2005/8/layout/hProcess6"/>
    <dgm:cxn modelId="{44BBE893-5D4E-4134-A94B-2302BF2BE8BA}" type="presParOf" srcId="{59FE9D6F-EEFE-4BC6-97D1-58A906C4A232}" destId="{0BCF323E-477F-466F-A329-CCF756715D70}" srcOrd="20" destOrd="0" presId="urn:microsoft.com/office/officeart/2005/8/layout/hProcess6"/>
    <dgm:cxn modelId="{AFA63562-0865-445E-BAA4-0CF0C253CBEC}" type="presParOf" srcId="{0BCF323E-477F-466F-A329-CCF756715D70}" destId="{859CF77B-3773-48F3-BD23-E8229B61CBB4}" srcOrd="0" destOrd="0" presId="urn:microsoft.com/office/officeart/2005/8/layout/hProcess6"/>
    <dgm:cxn modelId="{EB82EAFB-73F7-4030-A4CA-0507107FBD66}" type="presParOf" srcId="{0BCF323E-477F-466F-A329-CCF756715D70}" destId="{10DD2F0C-6EE4-4B0D-8180-77F12534F768}" srcOrd="1" destOrd="0" presId="urn:microsoft.com/office/officeart/2005/8/layout/hProcess6"/>
    <dgm:cxn modelId="{81862907-C06A-4BC7-BC68-10CC851195A9}" type="presParOf" srcId="{0BCF323E-477F-466F-A329-CCF756715D70}" destId="{BD2989BB-091A-4C56-A5C2-356B6D4AB66B}" srcOrd="2" destOrd="0" presId="urn:microsoft.com/office/officeart/2005/8/layout/hProcess6"/>
    <dgm:cxn modelId="{E5AF9272-2DBF-47A3-9BC5-BFAAAFF20BB9}" type="presParOf" srcId="{0BCF323E-477F-466F-A329-CCF756715D70}" destId="{F3C90F75-215C-43C6-8136-3544BA6151C8}" srcOrd="3" destOrd="0" presId="urn:microsoft.com/office/officeart/2005/8/layout/hProcess6"/>
    <dgm:cxn modelId="{1AB02B4C-1A11-46B8-BD7B-B29B33B02E31}" type="presParOf" srcId="{59FE9D6F-EEFE-4BC6-97D1-58A906C4A232}" destId="{79322232-BB7E-4C14-9B20-0CA0362D7B73}" srcOrd="21" destOrd="0" presId="urn:microsoft.com/office/officeart/2005/8/layout/hProcess6"/>
    <dgm:cxn modelId="{35625996-03A9-4512-902F-8A099643F470}" type="presParOf" srcId="{59FE9D6F-EEFE-4BC6-97D1-58A906C4A232}" destId="{44AFEBC5-51F3-47A8-A5B3-0EC94DBD2311}" srcOrd="22" destOrd="0" presId="urn:microsoft.com/office/officeart/2005/8/layout/hProcess6"/>
    <dgm:cxn modelId="{BE20ACED-57B7-4CA0-8E63-F7B1B61AB5DB}" type="presParOf" srcId="{44AFEBC5-51F3-47A8-A5B3-0EC94DBD2311}" destId="{AAD9DC68-8265-4740-9998-F92C4BE2323D}" srcOrd="0" destOrd="0" presId="urn:microsoft.com/office/officeart/2005/8/layout/hProcess6"/>
    <dgm:cxn modelId="{1864A588-5B8A-4A24-B17D-2EB34C5DF1A6}" type="presParOf" srcId="{44AFEBC5-51F3-47A8-A5B3-0EC94DBD2311}" destId="{68605C93-2886-4A9F-83A2-89CD90EC60F1}" srcOrd="1" destOrd="0" presId="urn:microsoft.com/office/officeart/2005/8/layout/hProcess6"/>
    <dgm:cxn modelId="{B31B9C85-893A-48DB-A288-1DE561763FF7}" type="presParOf" srcId="{44AFEBC5-51F3-47A8-A5B3-0EC94DBD2311}" destId="{16C4C440-A53E-4EBF-B9D5-0222E0D21461}" srcOrd="2" destOrd="0" presId="urn:microsoft.com/office/officeart/2005/8/layout/hProcess6"/>
    <dgm:cxn modelId="{CB588284-E161-4826-8043-6C54ED6E5CDF}" type="presParOf" srcId="{44AFEBC5-51F3-47A8-A5B3-0EC94DBD2311}" destId="{4B1D7961-0A71-4D5B-8145-262049763929}" srcOrd="3" destOrd="0" presId="urn:microsoft.com/office/officeart/2005/8/layout/hProcess6"/>
    <dgm:cxn modelId="{EBCF1C79-D9B5-4BB8-B95E-09F665E68AA1}" type="presParOf" srcId="{59FE9D6F-EEFE-4BC6-97D1-58A906C4A232}" destId="{B5C0AA70-5DB5-40BE-AC84-B3A7B63451BD}" srcOrd="23" destOrd="0" presId="urn:microsoft.com/office/officeart/2005/8/layout/hProcess6"/>
    <dgm:cxn modelId="{8D1DC1E9-5FEF-4B40-81C9-8FF3F02F285E}" type="presParOf" srcId="{59FE9D6F-EEFE-4BC6-97D1-58A906C4A232}" destId="{4053A181-57FA-41C3-8EE9-A71E7B972F89}" srcOrd="24" destOrd="0" presId="urn:microsoft.com/office/officeart/2005/8/layout/hProcess6"/>
    <dgm:cxn modelId="{BD5A9C16-FD34-4F32-9D6E-94CDCC0597FD}" type="presParOf" srcId="{4053A181-57FA-41C3-8EE9-A71E7B972F89}" destId="{9F6CC075-62CE-4E5D-9D38-064DCEAEDAEF}" srcOrd="0" destOrd="0" presId="urn:microsoft.com/office/officeart/2005/8/layout/hProcess6"/>
    <dgm:cxn modelId="{B3B9C4C2-4BB6-41A7-87A4-A1529172D465}" type="presParOf" srcId="{4053A181-57FA-41C3-8EE9-A71E7B972F89}" destId="{AC66E313-206C-418E-8FDD-8C99D37F91F8}" srcOrd="1" destOrd="0" presId="urn:microsoft.com/office/officeart/2005/8/layout/hProcess6"/>
    <dgm:cxn modelId="{A71569E0-0AC6-4C6D-B22C-580CD8D2AC06}" type="presParOf" srcId="{4053A181-57FA-41C3-8EE9-A71E7B972F89}" destId="{362D6F3C-7D56-4208-A0BD-C0D57D98BB0B}" srcOrd="2" destOrd="0" presId="urn:microsoft.com/office/officeart/2005/8/layout/hProcess6"/>
    <dgm:cxn modelId="{BE25DA87-FB40-4772-B29B-7F54BA1773A8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E40536C5-7F98-4211-B287-8AC5CB5F23A1}" type="presOf" srcId="{741EF3D4-C1D5-4A8A-9406-CDB1C7ADE19B}" destId="{59FE9D6F-EEFE-4BC6-97D1-58A906C4A232}" srcOrd="0" destOrd="0" presId="urn:microsoft.com/office/officeart/2005/8/layout/hProcess6"/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D0FB260D-010F-4F8F-9E60-0BC84858D2C5}" type="presOf" srcId="{0053A09D-DFE9-47C1-899E-CF02509C3EBF}" destId="{F3C90F75-215C-43C6-8136-3544BA6151C8}" srcOrd="0" destOrd="0" presId="urn:microsoft.com/office/officeart/2005/8/layout/hProcess6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67416A3B-59EF-472C-8977-62FF27C32B38}" type="presOf" srcId="{F8FEFE66-550A-4714-B707-11EE586464F6}" destId="{2ED07B31-5955-4B82-8138-7843FAD558C3}" srcOrd="0" destOrd="0" presId="urn:microsoft.com/office/officeart/2005/8/layout/hProcess6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F59EA865-381A-4BF4-8F06-451A08C36A29}" type="presOf" srcId="{063E3C44-E2F4-4620-B2FB-FBC2FFF67033}" destId="{4B1D7961-0A71-4D5B-8145-262049763929}" srcOrd="0" destOrd="0" presId="urn:microsoft.com/office/officeart/2005/8/layout/hProcess6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484F3FD6-83EF-486E-B04D-C9CD057CD734}" type="presOf" srcId="{254A051B-9B9A-43EE-8652-A8EF369111B3}" destId="{20B4A4EC-FE4D-4DBD-9E3C-90259AFD9473}" srcOrd="0" destOrd="0" presId="urn:microsoft.com/office/officeart/2005/8/layout/hProcess6"/>
    <dgm:cxn modelId="{74CB7C1E-7179-41B1-959A-119447623743}" type="presOf" srcId="{A49D75C3-8336-4517-B366-BB1351A1F2A2}" destId="{7B0CBA54-5EA0-4305-9375-A94990235818}" srcOrd="0" destOrd="0" presId="urn:microsoft.com/office/officeart/2005/8/layout/hProcess6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86155E45-6C73-4E01-A8B3-5D7A6A2F469B}" type="presOf" srcId="{743A508D-A97A-49F4-843F-FBADAA184E90}" destId="{74520F5A-36FF-4C7F-A2BB-EE5208E273C5}" srcOrd="0" destOrd="0" presId="urn:microsoft.com/office/officeart/2005/8/layout/hProcess6"/>
    <dgm:cxn modelId="{356359F1-FE40-43A7-B5B5-ED81A0045155}" type="presOf" srcId="{1E05C191-139F-45FC-975D-6C75BFC83AF2}" destId="{532E0C87-9FB7-4279-8F80-59B4749A22E0}" srcOrd="0" destOrd="0" presId="urn:microsoft.com/office/officeart/2005/8/layout/hProcess6"/>
    <dgm:cxn modelId="{3DC23363-85A6-4B90-892F-29449483E312}" type="presOf" srcId="{51237955-46E6-4BAB-8316-8D0098E687EE}" destId="{D8D133A6-E9C8-4CB8-8764-14DF9C14792F}" srcOrd="0" destOrd="0" presId="urn:microsoft.com/office/officeart/2005/8/layout/hProcess6"/>
    <dgm:cxn modelId="{1EE12AF6-D4BA-4C9D-A3EC-8176ACF08127}" type="presOf" srcId="{C34D3D32-100F-49F6-AC7B-DC280E398EC6}" destId="{DB69A9E0-9C2F-4399-8CEE-D3ABE09DF84D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95304C11-7A66-4032-BD98-52356B360C15}" type="presOf" srcId="{FBA43C8A-184E-49A8-B05D-4495A2F429FB}" destId="{221D9981-617B-4EE9-9E2B-F67E0FA2CC0A}" srcOrd="0" destOrd="0" presId="urn:microsoft.com/office/officeart/2005/8/layout/hProcess6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7B8A3B98-1A83-4E54-9249-1B0C023A519D}" type="presOf" srcId="{440B4F7C-B5D1-4664-B82A-EC243B44781B}" destId="{2774FB5C-C760-4382-8F36-09833F246F19}" srcOrd="0" destOrd="0" presId="urn:microsoft.com/office/officeart/2005/8/layout/hProcess6"/>
    <dgm:cxn modelId="{398B415F-325A-49DC-93F7-D2115DE9EFE8}" type="presOf" srcId="{F51E29A3-6867-4522-894D-FBA163A5095D}" destId="{78228EA1-6F66-44D2-A427-3F019B300B05}" srcOrd="0" destOrd="0" presId="urn:microsoft.com/office/officeart/2005/8/layout/hProcess6"/>
    <dgm:cxn modelId="{B9227325-0399-4FAF-8B4D-957AB5C65635}" type="presOf" srcId="{BEFA0473-1B49-4009-88BE-6ED3B3EF3E09}" destId="{A7F7A828-9C71-4951-809C-2ACDC6C87C37}" srcOrd="0" destOrd="0" presId="urn:microsoft.com/office/officeart/2005/8/layout/hProcess6"/>
    <dgm:cxn modelId="{E8A4F60F-6AE9-442D-BB7B-2BB7DCD5E372}" type="presParOf" srcId="{59FE9D6F-EEFE-4BC6-97D1-58A906C4A232}" destId="{F3757D0F-F1B7-4DF5-9978-4EF928DE6359}" srcOrd="0" destOrd="0" presId="urn:microsoft.com/office/officeart/2005/8/layout/hProcess6"/>
    <dgm:cxn modelId="{AA837FEE-C3DB-4EFE-8BC6-EF65F1695A40}" type="presParOf" srcId="{F3757D0F-F1B7-4DF5-9978-4EF928DE6359}" destId="{345038C6-1753-4733-A868-8DA51ABDDD6A}" srcOrd="0" destOrd="0" presId="urn:microsoft.com/office/officeart/2005/8/layout/hProcess6"/>
    <dgm:cxn modelId="{2727F75F-D150-4B0F-B24E-C61C5999E12A}" type="presParOf" srcId="{F3757D0F-F1B7-4DF5-9978-4EF928DE6359}" destId="{7DC4ADCE-A7B5-4ACF-BB6D-FA9A7BEFE1F9}" srcOrd="1" destOrd="0" presId="urn:microsoft.com/office/officeart/2005/8/layout/hProcess6"/>
    <dgm:cxn modelId="{D454E8E1-0DBD-4307-B158-364AFC178DB0}" type="presParOf" srcId="{F3757D0F-F1B7-4DF5-9978-4EF928DE6359}" destId="{B9394420-6CFC-4CCB-A7BA-89A99EEDFA5C}" srcOrd="2" destOrd="0" presId="urn:microsoft.com/office/officeart/2005/8/layout/hProcess6"/>
    <dgm:cxn modelId="{BFD4BD5E-3A2F-4319-92D9-4A8EA2F1562D}" type="presParOf" srcId="{F3757D0F-F1B7-4DF5-9978-4EF928DE6359}" destId="{78228EA1-6F66-44D2-A427-3F019B300B05}" srcOrd="3" destOrd="0" presId="urn:microsoft.com/office/officeart/2005/8/layout/hProcess6"/>
    <dgm:cxn modelId="{F344ECFF-62E2-4471-8075-7A2DC08A61E3}" type="presParOf" srcId="{59FE9D6F-EEFE-4BC6-97D1-58A906C4A232}" destId="{7F10CCC3-6D64-41BA-914E-12CEAF9D1B62}" srcOrd="1" destOrd="0" presId="urn:microsoft.com/office/officeart/2005/8/layout/hProcess6"/>
    <dgm:cxn modelId="{44D22877-87A0-4AC4-BBAC-FE0B82EAA8F4}" type="presParOf" srcId="{59FE9D6F-EEFE-4BC6-97D1-58A906C4A232}" destId="{7EB086A4-060E-4A04-A37B-5678E6A8053C}" srcOrd="2" destOrd="0" presId="urn:microsoft.com/office/officeart/2005/8/layout/hProcess6"/>
    <dgm:cxn modelId="{2F1DD386-BA7B-46D3-8564-C0FB5D1A569B}" type="presParOf" srcId="{7EB086A4-060E-4A04-A37B-5678E6A8053C}" destId="{52BC711C-4916-4575-B43D-DBC2CB77B63E}" srcOrd="0" destOrd="0" presId="urn:microsoft.com/office/officeart/2005/8/layout/hProcess6"/>
    <dgm:cxn modelId="{1A09D898-8F4D-4493-85F3-24B94EDC651B}" type="presParOf" srcId="{7EB086A4-060E-4A04-A37B-5678E6A8053C}" destId="{8A8D9D9A-1991-4A05-8C13-D408B48B7A01}" srcOrd="1" destOrd="0" presId="urn:microsoft.com/office/officeart/2005/8/layout/hProcess6"/>
    <dgm:cxn modelId="{C21F612B-9722-4DE6-BF45-175B732589D1}" type="presParOf" srcId="{7EB086A4-060E-4A04-A37B-5678E6A8053C}" destId="{1F9CFC68-ACAC-4693-AFE9-DBF0B45C2BF2}" srcOrd="2" destOrd="0" presId="urn:microsoft.com/office/officeart/2005/8/layout/hProcess6"/>
    <dgm:cxn modelId="{A0AB6C4B-E438-4479-8BE1-045C2324710C}" type="presParOf" srcId="{7EB086A4-060E-4A04-A37B-5678E6A8053C}" destId="{2774FB5C-C760-4382-8F36-09833F246F19}" srcOrd="3" destOrd="0" presId="urn:microsoft.com/office/officeart/2005/8/layout/hProcess6"/>
    <dgm:cxn modelId="{E7C15F12-DD26-43D8-AC1C-2FB2C90E18CB}" type="presParOf" srcId="{59FE9D6F-EEFE-4BC6-97D1-58A906C4A232}" destId="{46649A83-8486-4F2C-8EDA-CFC425B2269A}" srcOrd="3" destOrd="0" presId="urn:microsoft.com/office/officeart/2005/8/layout/hProcess6"/>
    <dgm:cxn modelId="{BE3C1A9D-568C-4D7A-8F77-E1B32B5861C0}" type="presParOf" srcId="{59FE9D6F-EEFE-4BC6-97D1-58A906C4A232}" destId="{65C1B147-00D0-4951-80CA-192828CCD2D0}" srcOrd="4" destOrd="0" presId="urn:microsoft.com/office/officeart/2005/8/layout/hProcess6"/>
    <dgm:cxn modelId="{B55E6018-56A5-446C-B989-A09CCAA1E044}" type="presParOf" srcId="{65C1B147-00D0-4951-80CA-192828CCD2D0}" destId="{B7EFEF4A-CFC1-4ACA-9FBE-663CAD785321}" srcOrd="0" destOrd="0" presId="urn:microsoft.com/office/officeart/2005/8/layout/hProcess6"/>
    <dgm:cxn modelId="{C6704C48-690C-4CCF-959D-8790C0E3A8D1}" type="presParOf" srcId="{65C1B147-00D0-4951-80CA-192828CCD2D0}" destId="{F051B42E-B4AD-4C61-8F94-CE3B352E9B61}" srcOrd="1" destOrd="0" presId="urn:microsoft.com/office/officeart/2005/8/layout/hProcess6"/>
    <dgm:cxn modelId="{35113D18-D3D1-449D-A838-BB6BE3EDA603}" type="presParOf" srcId="{65C1B147-00D0-4951-80CA-192828CCD2D0}" destId="{EDA8F4C5-6E8E-4AA0-B7AE-45C499CB635E}" srcOrd="2" destOrd="0" presId="urn:microsoft.com/office/officeart/2005/8/layout/hProcess6"/>
    <dgm:cxn modelId="{27C38013-ED18-4875-B89B-5060AFDCCF91}" type="presParOf" srcId="{65C1B147-00D0-4951-80CA-192828CCD2D0}" destId="{A7F7A828-9C71-4951-809C-2ACDC6C87C37}" srcOrd="3" destOrd="0" presId="urn:microsoft.com/office/officeart/2005/8/layout/hProcess6"/>
    <dgm:cxn modelId="{F8549854-D244-458F-B30A-F395D6954167}" type="presParOf" srcId="{59FE9D6F-EEFE-4BC6-97D1-58A906C4A232}" destId="{EB66F3EB-0574-4F39-B51A-A3400D251A1D}" srcOrd="5" destOrd="0" presId="urn:microsoft.com/office/officeart/2005/8/layout/hProcess6"/>
    <dgm:cxn modelId="{719D6502-17ED-4B0E-9953-708948B3150E}" type="presParOf" srcId="{59FE9D6F-EEFE-4BC6-97D1-58A906C4A232}" destId="{0DA85711-48B6-40CD-B6E8-8993FF5301E8}" srcOrd="6" destOrd="0" presId="urn:microsoft.com/office/officeart/2005/8/layout/hProcess6"/>
    <dgm:cxn modelId="{540AA63A-550C-457C-94AA-5FECF5EFD997}" type="presParOf" srcId="{0DA85711-48B6-40CD-B6E8-8993FF5301E8}" destId="{EE502F69-E97D-4D0A-BAAC-22ED6BF7729C}" srcOrd="0" destOrd="0" presId="urn:microsoft.com/office/officeart/2005/8/layout/hProcess6"/>
    <dgm:cxn modelId="{307C1695-A7DD-4F1C-8021-86ED8CDBC478}" type="presParOf" srcId="{0DA85711-48B6-40CD-B6E8-8993FF5301E8}" destId="{6D5CA856-5290-491A-B2A2-74265DEA6ADD}" srcOrd="1" destOrd="0" presId="urn:microsoft.com/office/officeart/2005/8/layout/hProcess6"/>
    <dgm:cxn modelId="{5D230543-D947-4542-80C5-42599D1E961C}" type="presParOf" srcId="{0DA85711-48B6-40CD-B6E8-8993FF5301E8}" destId="{931A2BAF-6131-4523-B85D-20CD4100EF7D}" srcOrd="2" destOrd="0" presId="urn:microsoft.com/office/officeart/2005/8/layout/hProcess6"/>
    <dgm:cxn modelId="{32B3F5E2-DC5C-4EB5-AEF9-5ED9AEFEBE8D}" type="presParOf" srcId="{0DA85711-48B6-40CD-B6E8-8993FF5301E8}" destId="{2ED07B31-5955-4B82-8138-7843FAD558C3}" srcOrd="3" destOrd="0" presId="urn:microsoft.com/office/officeart/2005/8/layout/hProcess6"/>
    <dgm:cxn modelId="{762EBAE6-2D4E-400D-AEFA-BEE7F1952E11}" type="presParOf" srcId="{59FE9D6F-EEFE-4BC6-97D1-58A906C4A232}" destId="{6C73E766-AE9A-41BB-860A-622B428FFFEB}" srcOrd="7" destOrd="0" presId="urn:microsoft.com/office/officeart/2005/8/layout/hProcess6"/>
    <dgm:cxn modelId="{79739006-AFBC-4629-A1B7-3FD617B64900}" type="presParOf" srcId="{59FE9D6F-EEFE-4BC6-97D1-58A906C4A232}" destId="{DCDDBDD6-9E74-4A90-8145-BAFEF809F3FC}" srcOrd="8" destOrd="0" presId="urn:microsoft.com/office/officeart/2005/8/layout/hProcess6"/>
    <dgm:cxn modelId="{F9B6C7A6-772C-4289-BD4E-C45C6E892361}" type="presParOf" srcId="{DCDDBDD6-9E74-4A90-8145-BAFEF809F3FC}" destId="{B02EE51D-DD2B-4614-B674-BBB8882C7075}" srcOrd="0" destOrd="0" presId="urn:microsoft.com/office/officeart/2005/8/layout/hProcess6"/>
    <dgm:cxn modelId="{07857073-7F07-49FB-99FC-F30AF213845F}" type="presParOf" srcId="{DCDDBDD6-9E74-4A90-8145-BAFEF809F3FC}" destId="{24FAB921-4AB7-44BC-A001-EB6C76EF26FF}" srcOrd="1" destOrd="0" presId="urn:microsoft.com/office/officeart/2005/8/layout/hProcess6"/>
    <dgm:cxn modelId="{74A7801A-D197-4081-93DD-19DCD3DDB951}" type="presParOf" srcId="{DCDDBDD6-9E74-4A90-8145-BAFEF809F3FC}" destId="{2C5EBF1F-975F-4058-BC81-05E6FE721241}" srcOrd="2" destOrd="0" presId="urn:microsoft.com/office/officeart/2005/8/layout/hProcess6"/>
    <dgm:cxn modelId="{19694949-1268-4406-817B-70F3D220CADB}" type="presParOf" srcId="{DCDDBDD6-9E74-4A90-8145-BAFEF809F3FC}" destId="{7B0CBA54-5EA0-4305-9375-A94990235818}" srcOrd="3" destOrd="0" presId="urn:microsoft.com/office/officeart/2005/8/layout/hProcess6"/>
    <dgm:cxn modelId="{5BF3E91E-981A-4DDB-A1DE-7534B3F0C9E5}" type="presParOf" srcId="{59FE9D6F-EEFE-4BC6-97D1-58A906C4A232}" destId="{6F39F053-942A-4076-A0C9-6E6731182B66}" srcOrd="9" destOrd="0" presId="urn:microsoft.com/office/officeart/2005/8/layout/hProcess6"/>
    <dgm:cxn modelId="{D22F1EB4-D3C0-43C0-94F7-B5B68A1570DF}" type="presParOf" srcId="{59FE9D6F-EEFE-4BC6-97D1-58A906C4A232}" destId="{C032CC44-F5A6-4811-BD52-4D7C7D07B924}" srcOrd="10" destOrd="0" presId="urn:microsoft.com/office/officeart/2005/8/layout/hProcess6"/>
    <dgm:cxn modelId="{A72B7457-8EBB-4DD8-8CAB-E3A256DFE142}" type="presParOf" srcId="{C032CC44-F5A6-4811-BD52-4D7C7D07B924}" destId="{75BA7986-D9E2-4FDE-8516-9A3789BFFEAF}" srcOrd="0" destOrd="0" presId="urn:microsoft.com/office/officeart/2005/8/layout/hProcess6"/>
    <dgm:cxn modelId="{E3B54C13-F308-489D-BAC1-3312ACBC2FA3}" type="presParOf" srcId="{C032CC44-F5A6-4811-BD52-4D7C7D07B924}" destId="{ACE06F49-6295-4F08-B41F-4EA5238E198C}" srcOrd="1" destOrd="0" presId="urn:microsoft.com/office/officeart/2005/8/layout/hProcess6"/>
    <dgm:cxn modelId="{52DCD373-B4F8-4FF7-B084-EEA80259B656}" type="presParOf" srcId="{C032CC44-F5A6-4811-BD52-4D7C7D07B924}" destId="{6F084355-E6E9-493B-825E-079D06D5B777}" srcOrd="2" destOrd="0" presId="urn:microsoft.com/office/officeart/2005/8/layout/hProcess6"/>
    <dgm:cxn modelId="{598AD757-65A4-4641-A941-0FE536131B9C}" type="presParOf" srcId="{C032CC44-F5A6-4811-BD52-4D7C7D07B924}" destId="{D8D133A6-E9C8-4CB8-8764-14DF9C14792F}" srcOrd="3" destOrd="0" presId="urn:microsoft.com/office/officeart/2005/8/layout/hProcess6"/>
    <dgm:cxn modelId="{45BF91D5-C4D3-4F9C-99AF-32B308145712}" type="presParOf" srcId="{59FE9D6F-EEFE-4BC6-97D1-58A906C4A232}" destId="{23EECB06-AC63-42FB-BCF7-46A5B37E0B94}" srcOrd="11" destOrd="0" presId="urn:microsoft.com/office/officeart/2005/8/layout/hProcess6"/>
    <dgm:cxn modelId="{FEF90030-078E-41FA-BD0D-11F2392F7ABA}" type="presParOf" srcId="{59FE9D6F-EEFE-4BC6-97D1-58A906C4A232}" destId="{3BAA8599-B22B-41EE-B1BC-9CECEE7B4C8B}" srcOrd="12" destOrd="0" presId="urn:microsoft.com/office/officeart/2005/8/layout/hProcess6"/>
    <dgm:cxn modelId="{1818F432-1C0D-46D8-A736-683D64F7D37C}" type="presParOf" srcId="{3BAA8599-B22B-41EE-B1BC-9CECEE7B4C8B}" destId="{115F7E65-4701-4971-9030-0B792CD1F6B8}" srcOrd="0" destOrd="0" presId="urn:microsoft.com/office/officeart/2005/8/layout/hProcess6"/>
    <dgm:cxn modelId="{FAEA9017-0CEA-4691-AFE8-64ED47311053}" type="presParOf" srcId="{3BAA8599-B22B-41EE-B1BC-9CECEE7B4C8B}" destId="{CDDEDC55-4270-4558-AB2B-9217F8C3604A}" srcOrd="1" destOrd="0" presId="urn:microsoft.com/office/officeart/2005/8/layout/hProcess6"/>
    <dgm:cxn modelId="{0ADD3F58-AAD4-4CC1-BCF1-6A69F0C4CC55}" type="presParOf" srcId="{3BAA8599-B22B-41EE-B1BC-9CECEE7B4C8B}" destId="{A8C80E6F-903D-488D-B940-3707547D429A}" srcOrd="2" destOrd="0" presId="urn:microsoft.com/office/officeart/2005/8/layout/hProcess6"/>
    <dgm:cxn modelId="{67D9B109-6768-4AED-9977-A32FB1859899}" type="presParOf" srcId="{3BAA8599-B22B-41EE-B1BC-9CECEE7B4C8B}" destId="{221D9981-617B-4EE9-9E2B-F67E0FA2CC0A}" srcOrd="3" destOrd="0" presId="urn:microsoft.com/office/officeart/2005/8/layout/hProcess6"/>
    <dgm:cxn modelId="{40913A3A-E94F-41DF-990A-E7E98C66C4F6}" type="presParOf" srcId="{59FE9D6F-EEFE-4BC6-97D1-58A906C4A232}" destId="{95982174-A523-4503-B74F-B73136459989}" srcOrd="13" destOrd="0" presId="urn:microsoft.com/office/officeart/2005/8/layout/hProcess6"/>
    <dgm:cxn modelId="{58E4BBE0-2212-4AB8-A71C-171CDA605C86}" type="presParOf" srcId="{59FE9D6F-EEFE-4BC6-97D1-58A906C4A232}" destId="{DBEFEE92-218F-4B8B-8D26-3371DE86C76A}" srcOrd="14" destOrd="0" presId="urn:microsoft.com/office/officeart/2005/8/layout/hProcess6"/>
    <dgm:cxn modelId="{9383BEC6-1B9D-4B38-8D9C-5E58C5072EF3}" type="presParOf" srcId="{DBEFEE92-218F-4B8B-8D26-3371DE86C76A}" destId="{8D1646EC-1F31-42E6-BAD9-2991F1419192}" srcOrd="0" destOrd="0" presId="urn:microsoft.com/office/officeart/2005/8/layout/hProcess6"/>
    <dgm:cxn modelId="{6347FEEA-255B-49BD-97C8-412DDA5B4535}" type="presParOf" srcId="{DBEFEE92-218F-4B8B-8D26-3371DE86C76A}" destId="{64138311-FAA1-4AFB-8981-BE9CB6B2085C}" srcOrd="1" destOrd="0" presId="urn:microsoft.com/office/officeart/2005/8/layout/hProcess6"/>
    <dgm:cxn modelId="{A585B334-1829-43F3-9B92-916B294B9069}" type="presParOf" srcId="{DBEFEE92-218F-4B8B-8D26-3371DE86C76A}" destId="{78140735-855C-45D9-9E86-67F2B5DB6D76}" srcOrd="2" destOrd="0" presId="urn:microsoft.com/office/officeart/2005/8/layout/hProcess6"/>
    <dgm:cxn modelId="{4C1A1170-5B64-46E4-9E18-34579CCCC343}" type="presParOf" srcId="{DBEFEE92-218F-4B8B-8D26-3371DE86C76A}" destId="{532E0C87-9FB7-4279-8F80-59B4749A22E0}" srcOrd="3" destOrd="0" presId="urn:microsoft.com/office/officeart/2005/8/layout/hProcess6"/>
    <dgm:cxn modelId="{348F608B-3280-47F7-B61D-A514F618C74F}" type="presParOf" srcId="{59FE9D6F-EEFE-4BC6-97D1-58A906C4A232}" destId="{4FB37D5E-5955-45CF-8173-B0D221104427}" srcOrd="15" destOrd="0" presId="urn:microsoft.com/office/officeart/2005/8/layout/hProcess6"/>
    <dgm:cxn modelId="{C475AA8D-82A2-4CB9-A788-C2298D81B369}" type="presParOf" srcId="{59FE9D6F-EEFE-4BC6-97D1-58A906C4A232}" destId="{B8B78706-274B-47B3-A1E3-EC361D4CFBCF}" srcOrd="16" destOrd="0" presId="urn:microsoft.com/office/officeart/2005/8/layout/hProcess6"/>
    <dgm:cxn modelId="{67265625-B7A4-4075-8070-76E7D2EA1CD8}" type="presParOf" srcId="{B8B78706-274B-47B3-A1E3-EC361D4CFBCF}" destId="{E117A9FB-D09D-4BE5-A556-06A9620AFD07}" srcOrd="0" destOrd="0" presId="urn:microsoft.com/office/officeart/2005/8/layout/hProcess6"/>
    <dgm:cxn modelId="{4B5A9027-457E-4D84-8AFC-9AF83BD74F8E}" type="presParOf" srcId="{B8B78706-274B-47B3-A1E3-EC361D4CFBCF}" destId="{696E0A64-932F-4024-813E-368E72D1745B}" srcOrd="1" destOrd="0" presId="urn:microsoft.com/office/officeart/2005/8/layout/hProcess6"/>
    <dgm:cxn modelId="{9E2F706C-F9D2-42FD-84DA-7770364533FC}" type="presParOf" srcId="{B8B78706-274B-47B3-A1E3-EC361D4CFBCF}" destId="{C5113731-AB11-424C-806C-EEBD57F182B0}" srcOrd="2" destOrd="0" presId="urn:microsoft.com/office/officeart/2005/8/layout/hProcess6"/>
    <dgm:cxn modelId="{43585B71-734F-4E97-B533-AF77E2A75B19}" type="presParOf" srcId="{B8B78706-274B-47B3-A1E3-EC361D4CFBCF}" destId="{DB69A9E0-9C2F-4399-8CEE-D3ABE09DF84D}" srcOrd="3" destOrd="0" presId="urn:microsoft.com/office/officeart/2005/8/layout/hProcess6"/>
    <dgm:cxn modelId="{20C1D970-159C-4E24-B6DE-973FEAEB8EC4}" type="presParOf" srcId="{59FE9D6F-EEFE-4BC6-97D1-58A906C4A232}" destId="{11462928-6705-4FD8-A094-866488D09A44}" srcOrd="17" destOrd="0" presId="urn:microsoft.com/office/officeart/2005/8/layout/hProcess6"/>
    <dgm:cxn modelId="{CE64962E-4F81-40CF-B99D-3CBB14CF5F54}" type="presParOf" srcId="{59FE9D6F-EEFE-4BC6-97D1-58A906C4A232}" destId="{7B642269-132A-4223-9911-62517325FAA1}" srcOrd="18" destOrd="0" presId="urn:microsoft.com/office/officeart/2005/8/layout/hProcess6"/>
    <dgm:cxn modelId="{25244116-38C2-40F6-9B47-F831F55C3F18}" type="presParOf" srcId="{7B642269-132A-4223-9911-62517325FAA1}" destId="{54C46B7C-DCB3-4849-BE10-3A3C084266FE}" srcOrd="0" destOrd="0" presId="urn:microsoft.com/office/officeart/2005/8/layout/hProcess6"/>
    <dgm:cxn modelId="{AE0FA337-497A-4A7F-BDC3-706DE3CEB708}" type="presParOf" srcId="{7B642269-132A-4223-9911-62517325FAA1}" destId="{2100C3D2-9819-4DBE-9DC3-DBC733DEE4DE}" srcOrd="1" destOrd="0" presId="urn:microsoft.com/office/officeart/2005/8/layout/hProcess6"/>
    <dgm:cxn modelId="{D172B864-BB6F-448C-A3E8-A97ED089205D}" type="presParOf" srcId="{7B642269-132A-4223-9911-62517325FAA1}" destId="{2CDD7750-B969-4E23-A4A7-CA5584BB6B3E}" srcOrd="2" destOrd="0" presId="urn:microsoft.com/office/officeart/2005/8/layout/hProcess6"/>
    <dgm:cxn modelId="{8DB0D35F-4ADC-4071-8C40-D8FFFCCF2C5B}" type="presParOf" srcId="{7B642269-132A-4223-9911-62517325FAA1}" destId="{74520F5A-36FF-4C7F-A2BB-EE5208E273C5}" srcOrd="3" destOrd="0" presId="urn:microsoft.com/office/officeart/2005/8/layout/hProcess6"/>
    <dgm:cxn modelId="{6D5E7EF7-9E09-4C6E-A30C-4F4907D8C15B}" type="presParOf" srcId="{59FE9D6F-EEFE-4BC6-97D1-58A906C4A232}" destId="{5A1E0D0A-ED61-46B0-BDE6-F1845BC6E8A3}" srcOrd="19" destOrd="0" presId="urn:microsoft.com/office/officeart/2005/8/layout/hProcess6"/>
    <dgm:cxn modelId="{2B67835E-F490-4899-83BD-A1C6B0F9AB13}" type="presParOf" srcId="{59FE9D6F-EEFE-4BC6-97D1-58A906C4A232}" destId="{0BCF323E-477F-466F-A329-CCF756715D70}" srcOrd="20" destOrd="0" presId="urn:microsoft.com/office/officeart/2005/8/layout/hProcess6"/>
    <dgm:cxn modelId="{AEEDAF2B-493E-4C2F-B8FC-5F8ABCCD5120}" type="presParOf" srcId="{0BCF323E-477F-466F-A329-CCF756715D70}" destId="{859CF77B-3773-48F3-BD23-E8229B61CBB4}" srcOrd="0" destOrd="0" presId="urn:microsoft.com/office/officeart/2005/8/layout/hProcess6"/>
    <dgm:cxn modelId="{D801FE21-6659-428A-9B87-2B2B8D7FF883}" type="presParOf" srcId="{0BCF323E-477F-466F-A329-CCF756715D70}" destId="{10DD2F0C-6EE4-4B0D-8180-77F12534F768}" srcOrd="1" destOrd="0" presId="urn:microsoft.com/office/officeart/2005/8/layout/hProcess6"/>
    <dgm:cxn modelId="{D1BE8DC9-31A6-49DF-AF9E-FE9FB5AB17CF}" type="presParOf" srcId="{0BCF323E-477F-466F-A329-CCF756715D70}" destId="{BD2989BB-091A-4C56-A5C2-356B6D4AB66B}" srcOrd="2" destOrd="0" presId="urn:microsoft.com/office/officeart/2005/8/layout/hProcess6"/>
    <dgm:cxn modelId="{6F0576D7-C2C2-4625-96A9-875311F6D736}" type="presParOf" srcId="{0BCF323E-477F-466F-A329-CCF756715D70}" destId="{F3C90F75-215C-43C6-8136-3544BA6151C8}" srcOrd="3" destOrd="0" presId="urn:microsoft.com/office/officeart/2005/8/layout/hProcess6"/>
    <dgm:cxn modelId="{698B2876-7D6E-4415-9F2C-7DBF92DF41EA}" type="presParOf" srcId="{59FE9D6F-EEFE-4BC6-97D1-58A906C4A232}" destId="{79322232-BB7E-4C14-9B20-0CA0362D7B73}" srcOrd="21" destOrd="0" presId="urn:microsoft.com/office/officeart/2005/8/layout/hProcess6"/>
    <dgm:cxn modelId="{EEBE4B5C-C196-47BE-BCC3-8E83270C4BDB}" type="presParOf" srcId="{59FE9D6F-EEFE-4BC6-97D1-58A906C4A232}" destId="{44AFEBC5-51F3-47A8-A5B3-0EC94DBD2311}" srcOrd="22" destOrd="0" presId="urn:microsoft.com/office/officeart/2005/8/layout/hProcess6"/>
    <dgm:cxn modelId="{EEC04108-D9B7-440D-BDA3-8CD1AF46D5D9}" type="presParOf" srcId="{44AFEBC5-51F3-47A8-A5B3-0EC94DBD2311}" destId="{AAD9DC68-8265-4740-9998-F92C4BE2323D}" srcOrd="0" destOrd="0" presId="urn:microsoft.com/office/officeart/2005/8/layout/hProcess6"/>
    <dgm:cxn modelId="{AE76D171-2412-41CA-BD79-401B91A50FB1}" type="presParOf" srcId="{44AFEBC5-51F3-47A8-A5B3-0EC94DBD2311}" destId="{68605C93-2886-4A9F-83A2-89CD90EC60F1}" srcOrd="1" destOrd="0" presId="urn:microsoft.com/office/officeart/2005/8/layout/hProcess6"/>
    <dgm:cxn modelId="{5FCDAF90-9177-46AD-908A-AFD71D6D7D2D}" type="presParOf" srcId="{44AFEBC5-51F3-47A8-A5B3-0EC94DBD2311}" destId="{16C4C440-A53E-4EBF-B9D5-0222E0D21461}" srcOrd="2" destOrd="0" presId="urn:microsoft.com/office/officeart/2005/8/layout/hProcess6"/>
    <dgm:cxn modelId="{32C6774E-28E6-4C3D-82C9-E22673E485F0}" type="presParOf" srcId="{44AFEBC5-51F3-47A8-A5B3-0EC94DBD2311}" destId="{4B1D7961-0A71-4D5B-8145-262049763929}" srcOrd="3" destOrd="0" presId="urn:microsoft.com/office/officeart/2005/8/layout/hProcess6"/>
    <dgm:cxn modelId="{215AE017-8276-4816-9C19-0B0D3A0F3FB8}" type="presParOf" srcId="{59FE9D6F-EEFE-4BC6-97D1-58A906C4A232}" destId="{B5C0AA70-5DB5-40BE-AC84-B3A7B63451BD}" srcOrd="23" destOrd="0" presId="urn:microsoft.com/office/officeart/2005/8/layout/hProcess6"/>
    <dgm:cxn modelId="{089A7574-EC97-4CE8-9B6C-83C41EEC02C8}" type="presParOf" srcId="{59FE9D6F-EEFE-4BC6-97D1-58A906C4A232}" destId="{4053A181-57FA-41C3-8EE9-A71E7B972F89}" srcOrd="24" destOrd="0" presId="urn:microsoft.com/office/officeart/2005/8/layout/hProcess6"/>
    <dgm:cxn modelId="{48E78500-F3FD-4AE0-B155-EF6F276BD6E0}" type="presParOf" srcId="{4053A181-57FA-41C3-8EE9-A71E7B972F89}" destId="{9F6CC075-62CE-4E5D-9D38-064DCEAEDAEF}" srcOrd="0" destOrd="0" presId="urn:microsoft.com/office/officeart/2005/8/layout/hProcess6"/>
    <dgm:cxn modelId="{FBD0B593-0644-406C-A481-322DB0A380C9}" type="presParOf" srcId="{4053A181-57FA-41C3-8EE9-A71E7B972F89}" destId="{AC66E313-206C-418E-8FDD-8C99D37F91F8}" srcOrd="1" destOrd="0" presId="urn:microsoft.com/office/officeart/2005/8/layout/hProcess6"/>
    <dgm:cxn modelId="{053C588E-81EA-417E-A2D2-C6AC65AC3903}" type="presParOf" srcId="{4053A181-57FA-41C3-8EE9-A71E7B972F89}" destId="{362D6F3C-7D56-4208-A0BD-C0D57D98BB0B}" srcOrd="2" destOrd="0" presId="urn:microsoft.com/office/officeart/2005/8/layout/hProcess6"/>
    <dgm:cxn modelId="{D83D33FA-859D-422C-B7FF-EB02F0D5C8F1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4325FDE1-1840-42ED-8816-536724F57EE4}" type="presOf" srcId="{1E05C191-139F-45FC-975D-6C75BFC83AF2}" destId="{532E0C87-9FB7-4279-8F80-59B4749A22E0}" srcOrd="0" destOrd="0" presId="urn:microsoft.com/office/officeart/2005/8/layout/hProcess6"/>
    <dgm:cxn modelId="{FB8AA8D5-792D-4B4C-840B-3364B534CC68}" type="presOf" srcId="{254A051B-9B9A-43EE-8652-A8EF369111B3}" destId="{20B4A4EC-FE4D-4DBD-9E3C-90259AFD9473}" srcOrd="0" destOrd="0" presId="urn:microsoft.com/office/officeart/2005/8/layout/hProcess6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F934E59A-40D2-49B1-8DB6-8F0B5F9C66C0}" type="presOf" srcId="{063E3C44-E2F4-4620-B2FB-FBC2FFF67033}" destId="{4B1D7961-0A71-4D5B-8145-262049763929}" srcOrd="0" destOrd="0" presId="urn:microsoft.com/office/officeart/2005/8/layout/hProcess6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D77BA5A9-EC98-42FE-AC07-A142873A3AD6}" type="presOf" srcId="{C34D3D32-100F-49F6-AC7B-DC280E398EC6}" destId="{DB69A9E0-9C2F-4399-8CEE-D3ABE09DF84D}" srcOrd="0" destOrd="0" presId="urn:microsoft.com/office/officeart/2005/8/layout/hProcess6"/>
    <dgm:cxn modelId="{D4876011-69C6-4237-94F7-5D07D3A226DD}" type="presOf" srcId="{741EF3D4-C1D5-4A8A-9406-CDB1C7ADE19B}" destId="{59FE9D6F-EEFE-4BC6-97D1-58A906C4A232}" srcOrd="0" destOrd="0" presId="urn:microsoft.com/office/officeart/2005/8/layout/hProcess6"/>
    <dgm:cxn modelId="{909D1BD5-B7A8-4402-AE10-8DD97F4BDE15}" type="presOf" srcId="{FBA43C8A-184E-49A8-B05D-4495A2F429FB}" destId="{221D9981-617B-4EE9-9E2B-F67E0FA2CC0A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C1C91A49-0AAA-4385-887E-7BDBA802FDC9}" type="presOf" srcId="{0053A09D-DFE9-47C1-899E-CF02509C3EBF}" destId="{F3C90F75-215C-43C6-8136-3544BA6151C8}" srcOrd="0" destOrd="0" presId="urn:microsoft.com/office/officeart/2005/8/layout/hProcess6"/>
    <dgm:cxn modelId="{C0C30EC9-5DFA-42C5-A3E6-42872793094E}" type="presOf" srcId="{51237955-46E6-4BAB-8316-8D0098E687EE}" destId="{D8D133A6-E9C8-4CB8-8764-14DF9C14792F}" srcOrd="0" destOrd="0" presId="urn:microsoft.com/office/officeart/2005/8/layout/hProcess6"/>
    <dgm:cxn modelId="{972B66BC-C2D8-4EAD-9919-5D611D21008E}" type="presOf" srcId="{743A508D-A97A-49F4-843F-FBADAA184E90}" destId="{74520F5A-36FF-4C7F-A2BB-EE5208E273C5}" srcOrd="0" destOrd="0" presId="urn:microsoft.com/office/officeart/2005/8/layout/hProcess6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72EAA53A-0B34-4A7F-BEF9-07AB064B65C3}" type="presOf" srcId="{F51E29A3-6867-4522-894D-FBA163A5095D}" destId="{78228EA1-6F66-44D2-A427-3F019B300B05}" srcOrd="0" destOrd="0" presId="urn:microsoft.com/office/officeart/2005/8/layout/hProcess6"/>
    <dgm:cxn modelId="{77112CE3-4A0D-4375-88FB-07A591635AE9}" type="presOf" srcId="{440B4F7C-B5D1-4664-B82A-EC243B44781B}" destId="{2774FB5C-C760-4382-8F36-09833F246F19}" srcOrd="0" destOrd="0" presId="urn:microsoft.com/office/officeart/2005/8/layout/hProcess6"/>
    <dgm:cxn modelId="{1EC4F0F5-5C21-47A4-8190-830D78B36AE5}" type="presOf" srcId="{BEFA0473-1B49-4009-88BE-6ED3B3EF3E09}" destId="{A7F7A828-9C71-4951-809C-2ACDC6C87C37}" srcOrd="0" destOrd="0" presId="urn:microsoft.com/office/officeart/2005/8/layout/hProcess6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4D19D36B-C523-4410-8FF0-EAAD9FB79ECD}" type="presOf" srcId="{A49D75C3-8336-4517-B366-BB1351A1F2A2}" destId="{7B0CBA54-5EA0-4305-9375-A94990235818}" srcOrd="0" destOrd="0" presId="urn:microsoft.com/office/officeart/2005/8/layout/hProcess6"/>
    <dgm:cxn modelId="{C538A676-48E0-49EF-B990-E95603A944EF}" type="presOf" srcId="{F8FEFE66-550A-4714-B707-11EE586464F6}" destId="{2ED07B31-5955-4B82-8138-7843FAD558C3}" srcOrd="0" destOrd="0" presId="urn:microsoft.com/office/officeart/2005/8/layout/hProcess6"/>
    <dgm:cxn modelId="{8BEE2052-E5E6-4C26-B208-E1AE9E7316D2}" type="presParOf" srcId="{59FE9D6F-EEFE-4BC6-97D1-58A906C4A232}" destId="{F3757D0F-F1B7-4DF5-9978-4EF928DE6359}" srcOrd="0" destOrd="0" presId="urn:microsoft.com/office/officeart/2005/8/layout/hProcess6"/>
    <dgm:cxn modelId="{D3270163-E0F2-4917-A273-B02EDED9C0A1}" type="presParOf" srcId="{F3757D0F-F1B7-4DF5-9978-4EF928DE6359}" destId="{345038C6-1753-4733-A868-8DA51ABDDD6A}" srcOrd="0" destOrd="0" presId="urn:microsoft.com/office/officeart/2005/8/layout/hProcess6"/>
    <dgm:cxn modelId="{0503CE8D-D075-46E1-9E75-FE14354921A7}" type="presParOf" srcId="{F3757D0F-F1B7-4DF5-9978-4EF928DE6359}" destId="{7DC4ADCE-A7B5-4ACF-BB6D-FA9A7BEFE1F9}" srcOrd="1" destOrd="0" presId="urn:microsoft.com/office/officeart/2005/8/layout/hProcess6"/>
    <dgm:cxn modelId="{6FEB36E4-8AE7-46EB-AC23-004D497129CB}" type="presParOf" srcId="{F3757D0F-F1B7-4DF5-9978-4EF928DE6359}" destId="{B9394420-6CFC-4CCB-A7BA-89A99EEDFA5C}" srcOrd="2" destOrd="0" presId="urn:microsoft.com/office/officeart/2005/8/layout/hProcess6"/>
    <dgm:cxn modelId="{02D46BF0-4EE4-41E3-B372-4F390A1FFF1A}" type="presParOf" srcId="{F3757D0F-F1B7-4DF5-9978-4EF928DE6359}" destId="{78228EA1-6F66-44D2-A427-3F019B300B05}" srcOrd="3" destOrd="0" presId="urn:microsoft.com/office/officeart/2005/8/layout/hProcess6"/>
    <dgm:cxn modelId="{47B9ECA3-D976-4012-9FBF-706F424F8076}" type="presParOf" srcId="{59FE9D6F-EEFE-4BC6-97D1-58A906C4A232}" destId="{7F10CCC3-6D64-41BA-914E-12CEAF9D1B62}" srcOrd="1" destOrd="0" presId="urn:microsoft.com/office/officeart/2005/8/layout/hProcess6"/>
    <dgm:cxn modelId="{246795AF-25D9-4F01-95D2-E3B351C6BA99}" type="presParOf" srcId="{59FE9D6F-EEFE-4BC6-97D1-58A906C4A232}" destId="{7EB086A4-060E-4A04-A37B-5678E6A8053C}" srcOrd="2" destOrd="0" presId="urn:microsoft.com/office/officeart/2005/8/layout/hProcess6"/>
    <dgm:cxn modelId="{7602E0AD-1BCE-4E51-A1F4-F0018A114FFC}" type="presParOf" srcId="{7EB086A4-060E-4A04-A37B-5678E6A8053C}" destId="{52BC711C-4916-4575-B43D-DBC2CB77B63E}" srcOrd="0" destOrd="0" presId="urn:microsoft.com/office/officeart/2005/8/layout/hProcess6"/>
    <dgm:cxn modelId="{90C024BA-0F3B-4E55-B906-ADCAF4A77E0B}" type="presParOf" srcId="{7EB086A4-060E-4A04-A37B-5678E6A8053C}" destId="{8A8D9D9A-1991-4A05-8C13-D408B48B7A01}" srcOrd="1" destOrd="0" presId="urn:microsoft.com/office/officeart/2005/8/layout/hProcess6"/>
    <dgm:cxn modelId="{957B8DB7-CA5C-4E8C-BBC6-D01121E15F89}" type="presParOf" srcId="{7EB086A4-060E-4A04-A37B-5678E6A8053C}" destId="{1F9CFC68-ACAC-4693-AFE9-DBF0B45C2BF2}" srcOrd="2" destOrd="0" presId="urn:microsoft.com/office/officeart/2005/8/layout/hProcess6"/>
    <dgm:cxn modelId="{BD75F85F-8C6F-4770-BFBC-BEB604B60249}" type="presParOf" srcId="{7EB086A4-060E-4A04-A37B-5678E6A8053C}" destId="{2774FB5C-C760-4382-8F36-09833F246F19}" srcOrd="3" destOrd="0" presId="urn:microsoft.com/office/officeart/2005/8/layout/hProcess6"/>
    <dgm:cxn modelId="{7D1F1C5D-9CF3-469B-92A9-BE495532227F}" type="presParOf" srcId="{59FE9D6F-EEFE-4BC6-97D1-58A906C4A232}" destId="{46649A83-8486-4F2C-8EDA-CFC425B2269A}" srcOrd="3" destOrd="0" presId="urn:microsoft.com/office/officeart/2005/8/layout/hProcess6"/>
    <dgm:cxn modelId="{55B07094-CE3F-4A5F-9B90-37D187A4C28A}" type="presParOf" srcId="{59FE9D6F-EEFE-4BC6-97D1-58A906C4A232}" destId="{65C1B147-00D0-4951-80CA-192828CCD2D0}" srcOrd="4" destOrd="0" presId="urn:microsoft.com/office/officeart/2005/8/layout/hProcess6"/>
    <dgm:cxn modelId="{B201062B-8CD5-44DA-8CCC-E9DA70A2438E}" type="presParOf" srcId="{65C1B147-00D0-4951-80CA-192828CCD2D0}" destId="{B7EFEF4A-CFC1-4ACA-9FBE-663CAD785321}" srcOrd="0" destOrd="0" presId="urn:microsoft.com/office/officeart/2005/8/layout/hProcess6"/>
    <dgm:cxn modelId="{33C66F01-415E-4455-95BA-6C3A0C4A2505}" type="presParOf" srcId="{65C1B147-00D0-4951-80CA-192828CCD2D0}" destId="{F051B42E-B4AD-4C61-8F94-CE3B352E9B61}" srcOrd="1" destOrd="0" presId="urn:microsoft.com/office/officeart/2005/8/layout/hProcess6"/>
    <dgm:cxn modelId="{38D9799F-7AE6-48EA-B5DA-FD5F4188207C}" type="presParOf" srcId="{65C1B147-00D0-4951-80CA-192828CCD2D0}" destId="{EDA8F4C5-6E8E-4AA0-B7AE-45C499CB635E}" srcOrd="2" destOrd="0" presId="urn:microsoft.com/office/officeart/2005/8/layout/hProcess6"/>
    <dgm:cxn modelId="{57DE5D58-2676-46D1-BE1E-BF02D57DCE89}" type="presParOf" srcId="{65C1B147-00D0-4951-80CA-192828CCD2D0}" destId="{A7F7A828-9C71-4951-809C-2ACDC6C87C37}" srcOrd="3" destOrd="0" presId="urn:microsoft.com/office/officeart/2005/8/layout/hProcess6"/>
    <dgm:cxn modelId="{24AAAD8A-9A37-4922-9DAA-ECC8A1EF844C}" type="presParOf" srcId="{59FE9D6F-EEFE-4BC6-97D1-58A906C4A232}" destId="{EB66F3EB-0574-4F39-B51A-A3400D251A1D}" srcOrd="5" destOrd="0" presId="urn:microsoft.com/office/officeart/2005/8/layout/hProcess6"/>
    <dgm:cxn modelId="{9DC65E9E-EB67-4B70-8F6E-0F1F3AFD9B34}" type="presParOf" srcId="{59FE9D6F-EEFE-4BC6-97D1-58A906C4A232}" destId="{0DA85711-48B6-40CD-B6E8-8993FF5301E8}" srcOrd="6" destOrd="0" presId="urn:microsoft.com/office/officeart/2005/8/layout/hProcess6"/>
    <dgm:cxn modelId="{D331AF6E-61E1-4491-B847-64944651FEAC}" type="presParOf" srcId="{0DA85711-48B6-40CD-B6E8-8993FF5301E8}" destId="{EE502F69-E97D-4D0A-BAAC-22ED6BF7729C}" srcOrd="0" destOrd="0" presId="urn:microsoft.com/office/officeart/2005/8/layout/hProcess6"/>
    <dgm:cxn modelId="{1D6A4294-D7B4-4F7B-84AB-FDACD6167364}" type="presParOf" srcId="{0DA85711-48B6-40CD-B6E8-8993FF5301E8}" destId="{6D5CA856-5290-491A-B2A2-74265DEA6ADD}" srcOrd="1" destOrd="0" presId="urn:microsoft.com/office/officeart/2005/8/layout/hProcess6"/>
    <dgm:cxn modelId="{058870C1-2FAC-408B-82EB-06044E0D35C4}" type="presParOf" srcId="{0DA85711-48B6-40CD-B6E8-8993FF5301E8}" destId="{931A2BAF-6131-4523-B85D-20CD4100EF7D}" srcOrd="2" destOrd="0" presId="urn:microsoft.com/office/officeart/2005/8/layout/hProcess6"/>
    <dgm:cxn modelId="{1B357049-1639-4370-880F-2681403BE464}" type="presParOf" srcId="{0DA85711-48B6-40CD-B6E8-8993FF5301E8}" destId="{2ED07B31-5955-4B82-8138-7843FAD558C3}" srcOrd="3" destOrd="0" presId="urn:microsoft.com/office/officeart/2005/8/layout/hProcess6"/>
    <dgm:cxn modelId="{F8207CC0-57A6-4DF3-ADBE-64E3AEED82A1}" type="presParOf" srcId="{59FE9D6F-EEFE-4BC6-97D1-58A906C4A232}" destId="{6C73E766-AE9A-41BB-860A-622B428FFFEB}" srcOrd="7" destOrd="0" presId="urn:microsoft.com/office/officeart/2005/8/layout/hProcess6"/>
    <dgm:cxn modelId="{BF4F83BC-4C8D-4DBA-90AB-F5B7F26D00E2}" type="presParOf" srcId="{59FE9D6F-EEFE-4BC6-97D1-58A906C4A232}" destId="{DCDDBDD6-9E74-4A90-8145-BAFEF809F3FC}" srcOrd="8" destOrd="0" presId="urn:microsoft.com/office/officeart/2005/8/layout/hProcess6"/>
    <dgm:cxn modelId="{BCE458E4-9DCA-4EA2-AC9B-C79DF89F97BE}" type="presParOf" srcId="{DCDDBDD6-9E74-4A90-8145-BAFEF809F3FC}" destId="{B02EE51D-DD2B-4614-B674-BBB8882C7075}" srcOrd="0" destOrd="0" presId="urn:microsoft.com/office/officeart/2005/8/layout/hProcess6"/>
    <dgm:cxn modelId="{FC0CC39E-7BBB-4812-9157-8B7A796302D0}" type="presParOf" srcId="{DCDDBDD6-9E74-4A90-8145-BAFEF809F3FC}" destId="{24FAB921-4AB7-44BC-A001-EB6C76EF26FF}" srcOrd="1" destOrd="0" presId="urn:microsoft.com/office/officeart/2005/8/layout/hProcess6"/>
    <dgm:cxn modelId="{F630ACB5-A64D-498C-AD5D-774CE33D4763}" type="presParOf" srcId="{DCDDBDD6-9E74-4A90-8145-BAFEF809F3FC}" destId="{2C5EBF1F-975F-4058-BC81-05E6FE721241}" srcOrd="2" destOrd="0" presId="urn:microsoft.com/office/officeart/2005/8/layout/hProcess6"/>
    <dgm:cxn modelId="{14B7C7EE-29F8-40D9-BE7D-7D9FE3074DD5}" type="presParOf" srcId="{DCDDBDD6-9E74-4A90-8145-BAFEF809F3FC}" destId="{7B0CBA54-5EA0-4305-9375-A94990235818}" srcOrd="3" destOrd="0" presId="urn:microsoft.com/office/officeart/2005/8/layout/hProcess6"/>
    <dgm:cxn modelId="{934F2ECB-01FD-45E1-B938-FEBFABD9DD66}" type="presParOf" srcId="{59FE9D6F-EEFE-4BC6-97D1-58A906C4A232}" destId="{6F39F053-942A-4076-A0C9-6E6731182B66}" srcOrd="9" destOrd="0" presId="urn:microsoft.com/office/officeart/2005/8/layout/hProcess6"/>
    <dgm:cxn modelId="{CF4FDAD3-2F7D-48AC-AE42-3C2DF8F56EBF}" type="presParOf" srcId="{59FE9D6F-EEFE-4BC6-97D1-58A906C4A232}" destId="{C032CC44-F5A6-4811-BD52-4D7C7D07B924}" srcOrd="10" destOrd="0" presId="urn:microsoft.com/office/officeart/2005/8/layout/hProcess6"/>
    <dgm:cxn modelId="{2EB2FF2A-952C-4A25-B506-992324351D54}" type="presParOf" srcId="{C032CC44-F5A6-4811-BD52-4D7C7D07B924}" destId="{75BA7986-D9E2-4FDE-8516-9A3789BFFEAF}" srcOrd="0" destOrd="0" presId="urn:microsoft.com/office/officeart/2005/8/layout/hProcess6"/>
    <dgm:cxn modelId="{422B76BF-AA97-4F41-94E6-E3C1F4550DF9}" type="presParOf" srcId="{C032CC44-F5A6-4811-BD52-4D7C7D07B924}" destId="{ACE06F49-6295-4F08-B41F-4EA5238E198C}" srcOrd="1" destOrd="0" presId="urn:microsoft.com/office/officeart/2005/8/layout/hProcess6"/>
    <dgm:cxn modelId="{D2D491DD-788C-45C1-A673-90E4EA2B2EDF}" type="presParOf" srcId="{C032CC44-F5A6-4811-BD52-4D7C7D07B924}" destId="{6F084355-E6E9-493B-825E-079D06D5B777}" srcOrd="2" destOrd="0" presId="urn:microsoft.com/office/officeart/2005/8/layout/hProcess6"/>
    <dgm:cxn modelId="{4D860D70-5AD4-4EE4-8C03-E11C6E93E682}" type="presParOf" srcId="{C032CC44-F5A6-4811-BD52-4D7C7D07B924}" destId="{D8D133A6-E9C8-4CB8-8764-14DF9C14792F}" srcOrd="3" destOrd="0" presId="urn:microsoft.com/office/officeart/2005/8/layout/hProcess6"/>
    <dgm:cxn modelId="{5A0DD2A2-79C0-4DA6-9653-818A5DEAC1AD}" type="presParOf" srcId="{59FE9D6F-EEFE-4BC6-97D1-58A906C4A232}" destId="{23EECB06-AC63-42FB-BCF7-46A5B37E0B94}" srcOrd="11" destOrd="0" presId="urn:microsoft.com/office/officeart/2005/8/layout/hProcess6"/>
    <dgm:cxn modelId="{788F034B-3322-45EF-A3D0-4160F34C1679}" type="presParOf" srcId="{59FE9D6F-EEFE-4BC6-97D1-58A906C4A232}" destId="{3BAA8599-B22B-41EE-B1BC-9CECEE7B4C8B}" srcOrd="12" destOrd="0" presId="urn:microsoft.com/office/officeart/2005/8/layout/hProcess6"/>
    <dgm:cxn modelId="{FA33D0B3-A4AE-478B-A8B3-E26D81FF615F}" type="presParOf" srcId="{3BAA8599-B22B-41EE-B1BC-9CECEE7B4C8B}" destId="{115F7E65-4701-4971-9030-0B792CD1F6B8}" srcOrd="0" destOrd="0" presId="urn:microsoft.com/office/officeart/2005/8/layout/hProcess6"/>
    <dgm:cxn modelId="{25EEED53-EF83-4AC4-ACDE-7B0A39223DE5}" type="presParOf" srcId="{3BAA8599-B22B-41EE-B1BC-9CECEE7B4C8B}" destId="{CDDEDC55-4270-4558-AB2B-9217F8C3604A}" srcOrd="1" destOrd="0" presId="urn:microsoft.com/office/officeart/2005/8/layout/hProcess6"/>
    <dgm:cxn modelId="{C68F60C6-7073-400E-B9A1-E97F1FD6E821}" type="presParOf" srcId="{3BAA8599-B22B-41EE-B1BC-9CECEE7B4C8B}" destId="{A8C80E6F-903D-488D-B940-3707547D429A}" srcOrd="2" destOrd="0" presId="urn:microsoft.com/office/officeart/2005/8/layout/hProcess6"/>
    <dgm:cxn modelId="{43224BD0-FEA6-4558-B37A-9BC0753F7E80}" type="presParOf" srcId="{3BAA8599-B22B-41EE-B1BC-9CECEE7B4C8B}" destId="{221D9981-617B-4EE9-9E2B-F67E0FA2CC0A}" srcOrd="3" destOrd="0" presId="urn:microsoft.com/office/officeart/2005/8/layout/hProcess6"/>
    <dgm:cxn modelId="{BC95506A-740C-47F0-8AD9-F82804B0CCCE}" type="presParOf" srcId="{59FE9D6F-EEFE-4BC6-97D1-58A906C4A232}" destId="{95982174-A523-4503-B74F-B73136459989}" srcOrd="13" destOrd="0" presId="urn:microsoft.com/office/officeart/2005/8/layout/hProcess6"/>
    <dgm:cxn modelId="{4A8D695F-69C6-498F-97CE-38C513BDBFB8}" type="presParOf" srcId="{59FE9D6F-EEFE-4BC6-97D1-58A906C4A232}" destId="{DBEFEE92-218F-4B8B-8D26-3371DE86C76A}" srcOrd="14" destOrd="0" presId="urn:microsoft.com/office/officeart/2005/8/layout/hProcess6"/>
    <dgm:cxn modelId="{01214810-1F6E-4807-A756-5640FAFB4EF5}" type="presParOf" srcId="{DBEFEE92-218F-4B8B-8D26-3371DE86C76A}" destId="{8D1646EC-1F31-42E6-BAD9-2991F1419192}" srcOrd="0" destOrd="0" presId="urn:microsoft.com/office/officeart/2005/8/layout/hProcess6"/>
    <dgm:cxn modelId="{9B005648-8C80-46E8-B549-AA659FB31C71}" type="presParOf" srcId="{DBEFEE92-218F-4B8B-8D26-3371DE86C76A}" destId="{64138311-FAA1-4AFB-8981-BE9CB6B2085C}" srcOrd="1" destOrd="0" presId="urn:microsoft.com/office/officeart/2005/8/layout/hProcess6"/>
    <dgm:cxn modelId="{DEB939AB-06F1-411A-A903-67A30D0781E4}" type="presParOf" srcId="{DBEFEE92-218F-4B8B-8D26-3371DE86C76A}" destId="{78140735-855C-45D9-9E86-67F2B5DB6D76}" srcOrd="2" destOrd="0" presId="urn:microsoft.com/office/officeart/2005/8/layout/hProcess6"/>
    <dgm:cxn modelId="{94AC15FC-CEF8-4B4F-A486-B94C958FD99E}" type="presParOf" srcId="{DBEFEE92-218F-4B8B-8D26-3371DE86C76A}" destId="{532E0C87-9FB7-4279-8F80-59B4749A22E0}" srcOrd="3" destOrd="0" presId="urn:microsoft.com/office/officeart/2005/8/layout/hProcess6"/>
    <dgm:cxn modelId="{76FEEBD2-7D5F-4AA8-B73A-68E65C1721FE}" type="presParOf" srcId="{59FE9D6F-EEFE-4BC6-97D1-58A906C4A232}" destId="{4FB37D5E-5955-45CF-8173-B0D221104427}" srcOrd="15" destOrd="0" presId="urn:microsoft.com/office/officeart/2005/8/layout/hProcess6"/>
    <dgm:cxn modelId="{9A9840C5-70F5-40C4-87F1-48F1014476C0}" type="presParOf" srcId="{59FE9D6F-EEFE-4BC6-97D1-58A906C4A232}" destId="{B8B78706-274B-47B3-A1E3-EC361D4CFBCF}" srcOrd="16" destOrd="0" presId="urn:microsoft.com/office/officeart/2005/8/layout/hProcess6"/>
    <dgm:cxn modelId="{5FD6A36A-A718-485B-A87E-2021BB51E833}" type="presParOf" srcId="{B8B78706-274B-47B3-A1E3-EC361D4CFBCF}" destId="{E117A9FB-D09D-4BE5-A556-06A9620AFD07}" srcOrd="0" destOrd="0" presId="urn:microsoft.com/office/officeart/2005/8/layout/hProcess6"/>
    <dgm:cxn modelId="{089FA8A5-419F-4441-8950-5EDBF9BE71E3}" type="presParOf" srcId="{B8B78706-274B-47B3-A1E3-EC361D4CFBCF}" destId="{696E0A64-932F-4024-813E-368E72D1745B}" srcOrd="1" destOrd="0" presId="urn:microsoft.com/office/officeart/2005/8/layout/hProcess6"/>
    <dgm:cxn modelId="{E46B9CE0-FBFB-4076-A42B-D9865FE85138}" type="presParOf" srcId="{B8B78706-274B-47B3-A1E3-EC361D4CFBCF}" destId="{C5113731-AB11-424C-806C-EEBD57F182B0}" srcOrd="2" destOrd="0" presId="urn:microsoft.com/office/officeart/2005/8/layout/hProcess6"/>
    <dgm:cxn modelId="{23C9CC4D-8425-42B1-B18D-5E6575C68808}" type="presParOf" srcId="{B8B78706-274B-47B3-A1E3-EC361D4CFBCF}" destId="{DB69A9E0-9C2F-4399-8CEE-D3ABE09DF84D}" srcOrd="3" destOrd="0" presId="urn:microsoft.com/office/officeart/2005/8/layout/hProcess6"/>
    <dgm:cxn modelId="{D08DBA69-B34D-4893-9447-294A9C8EEBAB}" type="presParOf" srcId="{59FE9D6F-EEFE-4BC6-97D1-58A906C4A232}" destId="{11462928-6705-4FD8-A094-866488D09A44}" srcOrd="17" destOrd="0" presId="urn:microsoft.com/office/officeart/2005/8/layout/hProcess6"/>
    <dgm:cxn modelId="{5A1114E9-6111-402A-8B9B-95C59A562FE0}" type="presParOf" srcId="{59FE9D6F-EEFE-4BC6-97D1-58A906C4A232}" destId="{7B642269-132A-4223-9911-62517325FAA1}" srcOrd="18" destOrd="0" presId="urn:microsoft.com/office/officeart/2005/8/layout/hProcess6"/>
    <dgm:cxn modelId="{1CC76628-CDD4-44C6-87F2-112B356B6B5C}" type="presParOf" srcId="{7B642269-132A-4223-9911-62517325FAA1}" destId="{54C46B7C-DCB3-4849-BE10-3A3C084266FE}" srcOrd="0" destOrd="0" presId="urn:microsoft.com/office/officeart/2005/8/layout/hProcess6"/>
    <dgm:cxn modelId="{9D2DFDCB-CCEF-4948-B810-A37EC386790F}" type="presParOf" srcId="{7B642269-132A-4223-9911-62517325FAA1}" destId="{2100C3D2-9819-4DBE-9DC3-DBC733DEE4DE}" srcOrd="1" destOrd="0" presId="urn:microsoft.com/office/officeart/2005/8/layout/hProcess6"/>
    <dgm:cxn modelId="{575F61AC-C157-4E4D-A2E6-99F86A331F2A}" type="presParOf" srcId="{7B642269-132A-4223-9911-62517325FAA1}" destId="{2CDD7750-B969-4E23-A4A7-CA5584BB6B3E}" srcOrd="2" destOrd="0" presId="urn:microsoft.com/office/officeart/2005/8/layout/hProcess6"/>
    <dgm:cxn modelId="{248BB328-12A2-43CA-8615-D3088AD7D976}" type="presParOf" srcId="{7B642269-132A-4223-9911-62517325FAA1}" destId="{74520F5A-36FF-4C7F-A2BB-EE5208E273C5}" srcOrd="3" destOrd="0" presId="urn:microsoft.com/office/officeart/2005/8/layout/hProcess6"/>
    <dgm:cxn modelId="{1D95417B-4032-4FA1-A11A-74BBB64E8C3B}" type="presParOf" srcId="{59FE9D6F-EEFE-4BC6-97D1-58A906C4A232}" destId="{5A1E0D0A-ED61-46B0-BDE6-F1845BC6E8A3}" srcOrd="19" destOrd="0" presId="urn:microsoft.com/office/officeart/2005/8/layout/hProcess6"/>
    <dgm:cxn modelId="{BE7C12F0-544E-4C8F-88A6-612C85AB1155}" type="presParOf" srcId="{59FE9D6F-EEFE-4BC6-97D1-58A906C4A232}" destId="{0BCF323E-477F-466F-A329-CCF756715D70}" srcOrd="20" destOrd="0" presId="urn:microsoft.com/office/officeart/2005/8/layout/hProcess6"/>
    <dgm:cxn modelId="{BA854183-2BFD-4358-8247-218F4EF57794}" type="presParOf" srcId="{0BCF323E-477F-466F-A329-CCF756715D70}" destId="{859CF77B-3773-48F3-BD23-E8229B61CBB4}" srcOrd="0" destOrd="0" presId="urn:microsoft.com/office/officeart/2005/8/layout/hProcess6"/>
    <dgm:cxn modelId="{53B1343C-C0B5-4EAD-873A-E348D598D0A5}" type="presParOf" srcId="{0BCF323E-477F-466F-A329-CCF756715D70}" destId="{10DD2F0C-6EE4-4B0D-8180-77F12534F768}" srcOrd="1" destOrd="0" presId="urn:microsoft.com/office/officeart/2005/8/layout/hProcess6"/>
    <dgm:cxn modelId="{29B7BF53-24CC-45AD-8D45-A2063A1FF821}" type="presParOf" srcId="{0BCF323E-477F-466F-A329-CCF756715D70}" destId="{BD2989BB-091A-4C56-A5C2-356B6D4AB66B}" srcOrd="2" destOrd="0" presId="urn:microsoft.com/office/officeart/2005/8/layout/hProcess6"/>
    <dgm:cxn modelId="{72615C33-3B62-496B-8754-4025DDA154CA}" type="presParOf" srcId="{0BCF323E-477F-466F-A329-CCF756715D70}" destId="{F3C90F75-215C-43C6-8136-3544BA6151C8}" srcOrd="3" destOrd="0" presId="urn:microsoft.com/office/officeart/2005/8/layout/hProcess6"/>
    <dgm:cxn modelId="{2604FCE6-7510-4A55-954A-9843B6F05A75}" type="presParOf" srcId="{59FE9D6F-EEFE-4BC6-97D1-58A906C4A232}" destId="{79322232-BB7E-4C14-9B20-0CA0362D7B73}" srcOrd="21" destOrd="0" presId="urn:microsoft.com/office/officeart/2005/8/layout/hProcess6"/>
    <dgm:cxn modelId="{31B24632-2DEB-4957-A260-855F32812F58}" type="presParOf" srcId="{59FE9D6F-EEFE-4BC6-97D1-58A906C4A232}" destId="{44AFEBC5-51F3-47A8-A5B3-0EC94DBD2311}" srcOrd="22" destOrd="0" presId="urn:microsoft.com/office/officeart/2005/8/layout/hProcess6"/>
    <dgm:cxn modelId="{2487F0F2-C468-49F9-B3B6-879B1379B031}" type="presParOf" srcId="{44AFEBC5-51F3-47A8-A5B3-0EC94DBD2311}" destId="{AAD9DC68-8265-4740-9998-F92C4BE2323D}" srcOrd="0" destOrd="0" presId="urn:microsoft.com/office/officeart/2005/8/layout/hProcess6"/>
    <dgm:cxn modelId="{CBA0BAB2-7E17-41BB-8052-CD0ED7881C39}" type="presParOf" srcId="{44AFEBC5-51F3-47A8-A5B3-0EC94DBD2311}" destId="{68605C93-2886-4A9F-83A2-89CD90EC60F1}" srcOrd="1" destOrd="0" presId="urn:microsoft.com/office/officeart/2005/8/layout/hProcess6"/>
    <dgm:cxn modelId="{38959C47-7019-46A9-8996-0EF59DDF4EAE}" type="presParOf" srcId="{44AFEBC5-51F3-47A8-A5B3-0EC94DBD2311}" destId="{16C4C440-A53E-4EBF-B9D5-0222E0D21461}" srcOrd="2" destOrd="0" presId="urn:microsoft.com/office/officeart/2005/8/layout/hProcess6"/>
    <dgm:cxn modelId="{F6983F0E-360D-4869-AA57-0A16678AE65F}" type="presParOf" srcId="{44AFEBC5-51F3-47A8-A5B3-0EC94DBD2311}" destId="{4B1D7961-0A71-4D5B-8145-262049763929}" srcOrd="3" destOrd="0" presId="urn:microsoft.com/office/officeart/2005/8/layout/hProcess6"/>
    <dgm:cxn modelId="{A936AE15-86D0-45A3-9C55-64098B95C6B2}" type="presParOf" srcId="{59FE9D6F-EEFE-4BC6-97D1-58A906C4A232}" destId="{B5C0AA70-5DB5-40BE-AC84-B3A7B63451BD}" srcOrd="23" destOrd="0" presId="urn:microsoft.com/office/officeart/2005/8/layout/hProcess6"/>
    <dgm:cxn modelId="{89A99233-57FE-451D-A19C-E7EDECE9FF5A}" type="presParOf" srcId="{59FE9D6F-EEFE-4BC6-97D1-58A906C4A232}" destId="{4053A181-57FA-41C3-8EE9-A71E7B972F89}" srcOrd="24" destOrd="0" presId="urn:microsoft.com/office/officeart/2005/8/layout/hProcess6"/>
    <dgm:cxn modelId="{0FFF6E62-A0C4-4FDF-A035-F43B0A18FB80}" type="presParOf" srcId="{4053A181-57FA-41C3-8EE9-A71E7B972F89}" destId="{9F6CC075-62CE-4E5D-9D38-064DCEAEDAEF}" srcOrd="0" destOrd="0" presId="urn:microsoft.com/office/officeart/2005/8/layout/hProcess6"/>
    <dgm:cxn modelId="{8BD0E57B-E44B-4D37-A98D-48B18C73C218}" type="presParOf" srcId="{4053A181-57FA-41C3-8EE9-A71E7B972F89}" destId="{AC66E313-206C-418E-8FDD-8C99D37F91F8}" srcOrd="1" destOrd="0" presId="urn:microsoft.com/office/officeart/2005/8/layout/hProcess6"/>
    <dgm:cxn modelId="{C183F4AA-16A3-48B4-8D1A-F96F5B05AAA6}" type="presParOf" srcId="{4053A181-57FA-41C3-8EE9-A71E7B972F89}" destId="{362D6F3C-7D56-4208-A0BD-C0D57D98BB0B}" srcOrd="2" destOrd="0" presId="urn:microsoft.com/office/officeart/2005/8/layout/hProcess6"/>
    <dgm:cxn modelId="{B136C20A-EEEB-48EB-BE1D-9333A73B37B0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9C9D669D-ABF8-44C5-AFCA-D7316409B77B}" type="presOf" srcId="{741EF3D4-C1D5-4A8A-9406-CDB1C7ADE19B}" destId="{59FE9D6F-EEFE-4BC6-97D1-58A906C4A232}" srcOrd="0" destOrd="0" presId="urn:microsoft.com/office/officeart/2005/8/layout/hProcess6"/>
    <dgm:cxn modelId="{3B33ACFD-3AC8-4FC0-B183-2DFF7925D84F}" type="presOf" srcId="{F8FEFE66-550A-4714-B707-11EE586464F6}" destId="{2ED07B31-5955-4B82-8138-7843FAD558C3}" srcOrd="0" destOrd="0" presId="urn:microsoft.com/office/officeart/2005/8/layout/hProcess6"/>
    <dgm:cxn modelId="{562BEB47-7B26-46AC-830E-9A3B01769048}" type="presOf" srcId="{063E3C44-E2F4-4620-B2FB-FBC2FFF67033}" destId="{4B1D7961-0A71-4D5B-8145-262049763929}" srcOrd="0" destOrd="0" presId="urn:microsoft.com/office/officeart/2005/8/layout/hProcess6"/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11874D36-7F65-448E-BBE2-A777DEA548BF}" type="presOf" srcId="{0053A09D-DFE9-47C1-899E-CF02509C3EBF}" destId="{F3C90F75-215C-43C6-8136-3544BA6151C8}" srcOrd="0" destOrd="0" presId="urn:microsoft.com/office/officeart/2005/8/layout/hProcess6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68DE28A6-EF80-4D9C-B55A-9FFA8C7CD07F}" type="presOf" srcId="{440B4F7C-B5D1-4664-B82A-EC243B44781B}" destId="{2774FB5C-C760-4382-8F36-09833F246F19}" srcOrd="0" destOrd="0" presId="urn:microsoft.com/office/officeart/2005/8/layout/hProcess6"/>
    <dgm:cxn modelId="{7241C3E9-1719-498B-8985-3785A76864E0}" type="presOf" srcId="{A49D75C3-8336-4517-B366-BB1351A1F2A2}" destId="{7B0CBA54-5EA0-4305-9375-A94990235818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9E1BABED-D5EA-46C0-A7E7-577DD5EFA0CF}" type="presOf" srcId="{254A051B-9B9A-43EE-8652-A8EF369111B3}" destId="{20B4A4EC-FE4D-4DBD-9E3C-90259AFD9473}" srcOrd="0" destOrd="0" presId="urn:microsoft.com/office/officeart/2005/8/layout/hProcess6"/>
    <dgm:cxn modelId="{8FAF5786-5AD5-4B57-B43B-875517FB2847}" type="presOf" srcId="{FBA43C8A-184E-49A8-B05D-4495A2F429FB}" destId="{221D9981-617B-4EE9-9E2B-F67E0FA2CC0A}" srcOrd="0" destOrd="0" presId="urn:microsoft.com/office/officeart/2005/8/layout/hProcess6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866AD605-6E04-4AA1-A685-F0CA77010337}" type="presOf" srcId="{51237955-46E6-4BAB-8316-8D0098E687EE}" destId="{D8D133A6-E9C8-4CB8-8764-14DF9C14792F}" srcOrd="0" destOrd="0" presId="urn:microsoft.com/office/officeart/2005/8/layout/hProcess6"/>
    <dgm:cxn modelId="{E5AF2356-CF95-4F28-BE2F-18593D8FA0B4}" type="presOf" srcId="{BEFA0473-1B49-4009-88BE-6ED3B3EF3E09}" destId="{A7F7A828-9C71-4951-809C-2ACDC6C87C37}" srcOrd="0" destOrd="0" presId="urn:microsoft.com/office/officeart/2005/8/layout/hProcess6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DA8BA894-AE46-4937-A02A-BA29DCA504FD}" type="presOf" srcId="{C34D3D32-100F-49F6-AC7B-DC280E398EC6}" destId="{DB69A9E0-9C2F-4399-8CEE-D3ABE09DF84D}" srcOrd="0" destOrd="0" presId="urn:microsoft.com/office/officeart/2005/8/layout/hProcess6"/>
    <dgm:cxn modelId="{116F427B-FF4E-482D-A217-D7B53249A34A}" type="presOf" srcId="{743A508D-A97A-49F4-843F-FBADAA184E90}" destId="{74520F5A-36FF-4C7F-A2BB-EE5208E273C5}" srcOrd="0" destOrd="0" presId="urn:microsoft.com/office/officeart/2005/8/layout/hProcess6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027FA690-874A-437F-8581-FF17C6FEB60A}" type="presOf" srcId="{1E05C191-139F-45FC-975D-6C75BFC83AF2}" destId="{532E0C87-9FB7-4279-8F80-59B4749A22E0}" srcOrd="0" destOrd="0" presId="urn:microsoft.com/office/officeart/2005/8/layout/hProcess6"/>
    <dgm:cxn modelId="{19CF788F-64D3-44D2-AE22-427248AF9701}" type="presOf" srcId="{F51E29A3-6867-4522-894D-FBA163A5095D}" destId="{78228EA1-6F66-44D2-A427-3F019B300B05}" srcOrd="0" destOrd="0" presId="urn:microsoft.com/office/officeart/2005/8/layout/hProcess6"/>
    <dgm:cxn modelId="{3A858767-888B-4D5C-86A3-EA606C7152CC}" type="presParOf" srcId="{59FE9D6F-EEFE-4BC6-97D1-58A906C4A232}" destId="{F3757D0F-F1B7-4DF5-9978-4EF928DE6359}" srcOrd="0" destOrd="0" presId="urn:microsoft.com/office/officeart/2005/8/layout/hProcess6"/>
    <dgm:cxn modelId="{CD66CEDE-2356-4895-81C3-F8061B86666A}" type="presParOf" srcId="{F3757D0F-F1B7-4DF5-9978-4EF928DE6359}" destId="{345038C6-1753-4733-A868-8DA51ABDDD6A}" srcOrd="0" destOrd="0" presId="urn:microsoft.com/office/officeart/2005/8/layout/hProcess6"/>
    <dgm:cxn modelId="{FC5D0E94-FC2F-4E91-BE2B-9C7EA0FE46E5}" type="presParOf" srcId="{F3757D0F-F1B7-4DF5-9978-4EF928DE6359}" destId="{7DC4ADCE-A7B5-4ACF-BB6D-FA9A7BEFE1F9}" srcOrd="1" destOrd="0" presId="urn:microsoft.com/office/officeart/2005/8/layout/hProcess6"/>
    <dgm:cxn modelId="{F2580E05-40FC-4C39-A4D8-A0F81861DAFB}" type="presParOf" srcId="{F3757D0F-F1B7-4DF5-9978-4EF928DE6359}" destId="{B9394420-6CFC-4CCB-A7BA-89A99EEDFA5C}" srcOrd="2" destOrd="0" presId="urn:microsoft.com/office/officeart/2005/8/layout/hProcess6"/>
    <dgm:cxn modelId="{E039A075-74AA-4785-B88C-C09047A0222C}" type="presParOf" srcId="{F3757D0F-F1B7-4DF5-9978-4EF928DE6359}" destId="{78228EA1-6F66-44D2-A427-3F019B300B05}" srcOrd="3" destOrd="0" presId="urn:microsoft.com/office/officeart/2005/8/layout/hProcess6"/>
    <dgm:cxn modelId="{2596B119-DAB6-4F22-990A-7DFEAD67DC3E}" type="presParOf" srcId="{59FE9D6F-EEFE-4BC6-97D1-58A906C4A232}" destId="{7F10CCC3-6D64-41BA-914E-12CEAF9D1B62}" srcOrd="1" destOrd="0" presId="urn:microsoft.com/office/officeart/2005/8/layout/hProcess6"/>
    <dgm:cxn modelId="{E5B6D4C4-B76F-4533-AD1F-A2AC62C22A2E}" type="presParOf" srcId="{59FE9D6F-EEFE-4BC6-97D1-58A906C4A232}" destId="{7EB086A4-060E-4A04-A37B-5678E6A8053C}" srcOrd="2" destOrd="0" presId="urn:microsoft.com/office/officeart/2005/8/layout/hProcess6"/>
    <dgm:cxn modelId="{65FDF4A3-4AA5-486D-AE5B-9F6F09B1526C}" type="presParOf" srcId="{7EB086A4-060E-4A04-A37B-5678E6A8053C}" destId="{52BC711C-4916-4575-B43D-DBC2CB77B63E}" srcOrd="0" destOrd="0" presId="urn:microsoft.com/office/officeart/2005/8/layout/hProcess6"/>
    <dgm:cxn modelId="{0CEABBCC-5681-4917-8680-A9E5B9E62114}" type="presParOf" srcId="{7EB086A4-060E-4A04-A37B-5678E6A8053C}" destId="{8A8D9D9A-1991-4A05-8C13-D408B48B7A01}" srcOrd="1" destOrd="0" presId="urn:microsoft.com/office/officeart/2005/8/layout/hProcess6"/>
    <dgm:cxn modelId="{5CDCE211-1631-4B2F-A354-9058181FA645}" type="presParOf" srcId="{7EB086A4-060E-4A04-A37B-5678E6A8053C}" destId="{1F9CFC68-ACAC-4693-AFE9-DBF0B45C2BF2}" srcOrd="2" destOrd="0" presId="urn:microsoft.com/office/officeart/2005/8/layout/hProcess6"/>
    <dgm:cxn modelId="{3D3E3064-6822-4668-AC98-F2A48B2BA87F}" type="presParOf" srcId="{7EB086A4-060E-4A04-A37B-5678E6A8053C}" destId="{2774FB5C-C760-4382-8F36-09833F246F19}" srcOrd="3" destOrd="0" presId="urn:microsoft.com/office/officeart/2005/8/layout/hProcess6"/>
    <dgm:cxn modelId="{E7EDF77B-1AC7-489F-8CBD-DB43ABCF59E4}" type="presParOf" srcId="{59FE9D6F-EEFE-4BC6-97D1-58A906C4A232}" destId="{46649A83-8486-4F2C-8EDA-CFC425B2269A}" srcOrd="3" destOrd="0" presId="urn:microsoft.com/office/officeart/2005/8/layout/hProcess6"/>
    <dgm:cxn modelId="{D9A89234-7754-45A1-B842-F07E27503299}" type="presParOf" srcId="{59FE9D6F-EEFE-4BC6-97D1-58A906C4A232}" destId="{65C1B147-00D0-4951-80CA-192828CCD2D0}" srcOrd="4" destOrd="0" presId="urn:microsoft.com/office/officeart/2005/8/layout/hProcess6"/>
    <dgm:cxn modelId="{D0170FAE-B5D1-41F1-9D4D-FBCD06612C60}" type="presParOf" srcId="{65C1B147-00D0-4951-80CA-192828CCD2D0}" destId="{B7EFEF4A-CFC1-4ACA-9FBE-663CAD785321}" srcOrd="0" destOrd="0" presId="urn:microsoft.com/office/officeart/2005/8/layout/hProcess6"/>
    <dgm:cxn modelId="{5C8B80B6-8622-465F-A522-2D385EF66CD5}" type="presParOf" srcId="{65C1B147-00D0-4951-80CA-192828CCD2D0}" destId="{F051B42E-B4AD-4C61-8F94-CE3B352E9B61}" srcOrd="1" destOrd="0" presId="urn:microsoft.com/office/officeart/2005/8/layout/hProcess6"/>
    <dgm:cxn modelId="{D4594CED-D7E7-47A9-8C0A-4BB037ACD01C}" type="presParOf" srcId="{65C1B147-00D0-4951-80CA-192828CCD2D0}" destId="{EDA8F4C5-6E8E-4AA0-B7AE-45C499CB635E}" srcOrd="2" destOrd="0" presId="urn:microsoft.com/office/officeart/2005/8/layout/hProcess6"/>
    <dgm:cxn modelId="{5B4381B2-01A5-4D39-84D5-137F6811FBB1}" type="presParOf" srcId="{65C1B147-00D0-4951-80CA-192828CCD2D0}" destId="{A7F7A828-9C71-4951-809C-2ACDC6C87C37}" srcOrd="3" destOrd="0" presId="urn:microsoft.com/office/officeart/2005/8/layout/hProcess6"/>
    <dgm:cxn modelId="{E5E51886-B2C6-4128-8F10-616CEC7F5735}" type="presParOf" srcId="{59FE9D6F-EEFE-4BC6-97D1-58A906C4A232}" destId="{EB66F3EB-0574-4F39-B51A-A3400D251A1D}" srcOrd="5" destOrd="0" presId="urn:microsoft.com/office/officeart/2005/8/layout/hProcess6"/>
    <dgm:cxn modelId="{2516642A-22FC-4148-ABD3-428965E238A0}" type="presParOf" srcId="{59FE9D6F-EEFE-4BC6-97D1-58A906C4A232}" destId="{0DA85711-48B6-40CD-B6E8-8993FF5301E8}" srcOrd="6" destOrd="0" presId="urn:microsoft.com/office/officeart/2005/8/layout/hProcess6"/>
    <dgm:cxn modelId="{6E850335-D1EC-4CB0-8FD1-8A838C89CE53}" type="presParOf" srcId="{0DA85711-48B6-40CD-B6E8-8993FF5301E8}" destId="{EE502F69-E97D-4D0A-BAAC-22ED6BF7729C}" srcOrd="0" destOrd="0" presId="urn:microsoft.com/office/officeart/2005/8/layout/hProcess6"/>
    <dgm:cxn modelId="{283CC668-F890-4D04-870D-3D67C15EE094}" type="presParOf" srcId="{0DA85711-48B6-40CD-B6E8-8993FF5301E8}" destId="{6D5CA856-5290-491A-B2A2-74265DEA6ADD}" srcOrd="1" destOrd="0" presId="urn:microsoft.com/office/officeart/2005/8/layout/hProcess6"/>
    <dgm:cxn modelId="{4DE1A5B9-A49F-4EFC-8984-BBAB91626C5E}" type="presParOf" srcId="{0DA85711-48B6-40CD-B6E8-8993FF5301E8}" destId="{931A2BAF-6131-4523-B85D-20CD4100EF7D}" srcOrd="2" destOrd="0" presId="urn:microsoft.com/office/officeart/2005/8/layout/hProcess6"/>
    <dgm:cxn modelId="{96362BD7-8A16-40AC-8A5E-42EBC8328B9B}" type="presParOf" srcId="{0DA85711-48B6-40CD-B6E8-8993FF5301E8}" destId="{2ED07B31-5955-4B82-8138-7843FAD558C3}" srcOrd="3" destOrd="0" presId="urn:microsoft.com/office/officeart/2005/8/layout/hProcess6"/>
    <dgm:cxn modelId="{B1EFE7CB-52F0-48C9-A099-9484AE044675}" type="presParOf" srcId="{59FE9D6F-EEFE-4BC6-97D1-58A906C4A232}" destId="{6C73E766-AE9A-41BB-860A-622B428FFFEB}" srcOrd="7" destOrd="0" presId="urn:microsoft.com/office/officeart/2005/8/layout/hProcess6"/>
    <dgm:cxn modelId="{E6EEFE43-D05F-440F-A8BB-0B9672FC8115}" type="presParOf" srcId="{59FE9D6F-EEFE-4BC6-97D1-58A906C4A232}" destId="{DCDDBDD6-9E74-4A90-8145-BAFEF809F3FC}" srcOrd="8" destOrd="0" presId="urn:microsoft.com/office/officeart/2005/8/layout/hProcess6"/>
    <dgm:cxn modelId="{A599793F-4DE5-4C5B-965A-6E72A1A602D6}" type="presParOf" srcId="{DCDDBDD6-9E74-4A90-8145-BAFEF809F3FC}" destId="{B02EE51D-DD2B-4614-B674-BBB8882C7075}" srcOrd="0" destOrd="0" presId="urn:microsoft.com/office/officeart/2005/8/layout/hProcess6"/>
    <dgm:cxn modelId="{6A43E995-530F-48F1-9953-D0BC6369BB0E}" type="presParOf" srcId="{DCDDBDD6-9E74-4A90-8145-BAFEF809F3FC}" destId="{24FAB921-4AB7-44BC-A001-EB6C76EF26FF}" srcOrd="1" destOrd="0" presId="urn:microsoft.com/office/officeart/2005/8/layout/hProcess6"/>
    <dgm:cxn modelId="{84942567-74A5-41BC-A5EC-A48EC8DD534E}" type="presParOf" srcId="{DCDDBDD6-9E74-4A90-8145-BAFEF809F3FC}" destId="{2C5EBF1F-975F-4058-BC81-05E6FE721241}" srcOrd="2" destOrd="0" presId="urn:microsoft.com/office/officeart/2005/8/layout/hProcess6"/>
    <dgm:cxn modelId="{63C4C380-3B2C-49E5-AEF3-4ECECC08BD25}" type="presParOf" srcId="{DCDDBDD6-9E74-4A90-8145-BAFEF809F3FC}" destId="{7B0CBA54-5EA0-4305-9375-A94990235818}" srcOrd="3" destOrd="0" presId="urn:microsoft.com/office/officeart/2005/8/layout/hProcess6"/>
    <dgm:cxn modelId="{F97A7977-F5D0-486E-961F-DE00E2FFB692}" type="presParOf" srcId="{59FE9D6F-EEFE-4BC6-97D1-58A906C4A232}" destId="{6F39F053-942A-4076-A0C9-6E6731182B66}" srcOrd="9" destOrd="0" presId="urn:microsoft.com/office/officeart/2005/8/layout/hProcess6"/>
    <dgm:cxn modelId="{874CF5C2-907A-4C7D-A99C-79AB8F04C355}" type="presParOf" srcId="{59FE9D6F-EEFE-4BC6-97D1-58A906C4A232}" destId="{C032CC44-F5A6-4811-BD52-4D7C7D07B924}" srcOrd="10" destOrd="0" presId="urn:microsoft.com/office/officeart/2005/8/layout/hProcess6"/>
    <dgm:cxn modelId="{080BFE4A-5573-46D3-9C0B-A7376803B23F}" type="presParOf" srcId="{C032CC44-F5A6-4811-BD52-4D7C7D07B924}" destId="{75BA7986-D9E2-4FDE-8516-9A3789BFFEAF}" srcOrd="0" destOrd="0" presId="urn:microsoft.com/office/officeart/2005/8/layout/hProcess6"/>
    <dgm:cxn modelId="{30C3742E-61D0-46A7-AF98-6B014CEC0A12}" type="presParOf" srcId="{C032CC44-F5A6-4811-BD52-4D7C7D07B924}" destId="{ACE06F49-6295-4F08-B41F-4EA5238E198C}" srcOrd="1" destOrd="0" presId="urn:microsoft.com/office/officeart/2005/8/layout/hProcess6"/>
    <dgm:cxn modelId="{4964CFA7-3DD9-44FB-8A56-BEC6D9A45B44}" type="presParOf" srcId="{C032CC44-F5A6-4811-BD52-4D7C7D07B924}" destId="{6F084355-E6E9-493B-825E-079D06D5B777}" srcOrd="2" destOrd="0" presId="urn:microsoft.com/office/officeart/2005/8/layout/hProcess6"/>
    <dgm:cxn modelId="{2C75B960-DB1E-473E-93EE-D6763D94FC14}" type="presParOf" srcId="{C032CC44-F5A6-4811-BD52-4D7C7D07B924}" destId="{D8D133A6-E9C8-4CB8-8764-14DF9C14792F}" srcOrd="3" destOrd="0" presId="urn:microsoft.com/office/officeart/2005/8/layout/hProcess6"/>
    <dgm:cxn modelId="{0CDC817E-8E61-41F0-B627-95BB0B0A1F7E}" type="presParOf" srcId="{59FE9D6F-EEFE-4BC6-97D1-58A906C4A232}" destId="{23EECB06-AC63-42FB-BCF7-46A5B37E0B94}" srcOrd="11" destOrd="0" presId="urn:microsoft.com/office/officeart/2005/8/layout/hProcess6"/>
    <dgm:cxn modelId="{C71E2B8E-1A9A-45E8-BBB5-33B853178C3A}" type="presParOf" srcId="{59FE9D6F-EEFE-4BC6-97D1-58A906C4A232}" destId="{3BAA8599-B22B-41EE-B1BC-9CECEE7B4C8B}" srcOrd="12" destOrd="0" presId="urn:microsoft.com/office/officeart/2005/8/layout/hProcess6"/>
    <dgm:cxn modelId="{8D1F0CDA-52E4-4EBD-837F-950198D1A53F}" type="presParOf" srcId="{3BAA8599-B22B-41EE-B1BC-9CECEE7B4C8B}" destId="{115F7E65-4701-4971-9030-0B792CD1F6B8}" srcOrd="0" destOrd="0" presId="urn:microsoft.com/office/officeart/2005/8/layout/hProcess6"/>
    <dgm:cxn modelId="{7A4516B2-C265-40AF-A24A-F7CA139A2AC3}" type="presParOf" srcId="{3BAA8599-B22B-41EE-B1BC-9CECEE7B4C8B}" destId="{CDDEDC55-4270-4558-AB2B-9217F8C3604A}" srcOrd="1" destOrd="0" presId="urn:microsoft.com/office/officeart/2005/8/layout/hProcess6"/>
    <dgm:cxn modelId="{C1610F45-846D-4308-BDA4-D110A7D78610}" type="presParOf" srcId="{3BAA8599-B22B-41EE-B1BC-9CECEE7B4C8B}" destId="{A8C80E6F-903D-488D-B940-3707547D429A}" srcOrd="2" destOrd="0" presId="urn:microsoft.com/office/officeart/2005/8/layout/hProcess6"/>
    <dgm:cxn modelId="{1D632205-7B24-4F3B-8DD1-DD770CF690E4}" type="presParOf" srcId="{3BAA8599-B22B-41EE-B1BC-9CECEE7B4C8B}" destId="{221D9981-617B-4EE9-9E2B-F67E0FA2CC0A}" srcOrd="3" destOrd="0" presId="urn:microsoft.com/office/officeart/2005/8/layout/hProcess6"/>
    <dgm:cxn modelId="{AA70DC38-B34D-4820-A463-060E95D7F24E}" type="presParOf" srcId="{59FE9D6F-EEFE-4BC6-97D1-58A906C4A232}" destId="{95982174-A523-4503-B74F-B73136459989}" srcOrd="13" destOrd="0" presId="urn:microsoft.com/office/officeart/2005/8/layout/hProcess6"/>
    <dgm:cxn modelId="{0BBC0DA1-009F-43F9-ABEF-B0E445336571}" type="presParOf" srcId="{59FE9D6F-EEFE-4BC6-97D1-58A906C4A232}" destId="{DBEFEE92-218F-4B8B-8D26-3371DE86C76A}" srcOrd="14" destOrd="0" presId="urn:microsoft.com/office/officeart/2005/8/layout/hProcess6"/>
    <dgm:cxn modelId="{706BA0B3-2C18-4848-BABC-36D24CD3EB2B}" type="presParOf" srcId="{DBEFEE92-218F-4B8B-8D26-3371DE86C76A}" destId="{8D1646EC-1F31-42E6-BAD9-2991F1419192}" srcOrd="0" destOrd="0" presId="urn:microsoft.com/office/officeart/2005/8/layout/hProcess6"/>
    <dgm:cxn modelId="{6DAAD93E-C744-4F95-866D-91C08A9ED169}" type="presParOf" srcId="{DBEFEE92-218F-4B8B-8D26-3371DE86C76A}" destId="{64138311-FAA1-4AFB-8981-BE9CB6B2085C}" srcOrd="1" destOrd="0" presId="urn:microsoft.com/office/officeart/2005/8/layout/hProcess6"/>
    <dgm:cxn modelId="{7EEA92AD-EA4E-4C01-83D1-1B3F67109053}" type="presParOf" srcId="{DBEFEE92-218F-4B8B-8D26-3371DE86C76A}" destId="{78140735-855C-45D9-9E86-67F2B5DB6D76}" srcOrd="2" destOrd="0" presId="urn:microsoft.com/office/officeart/2005/8/layout/hProcess6"/>
    <dgm:cxn modelId="{9CBA6516-C2A7-4B3A-A78C-8D1072C55CA6}" type="presParOf" srcId="{DBEFEE92-218F-4B8B-8D26-3371DE86C76A}" destId="{532E0C87-9FB7-4279-8F80-59B4749A22E0}" srcOrd="3" destOrd="0" presId="urn:microsoft.com/office/officeart/2005/8/layout/hProcess6"/>
    <dgm:cxn modelId="{E56505B7-F104-42DC-A160-0EF2D102C96B}" type="presParOf" srcId="{59FE9D6F-EEFE-4BC6-97D1-58A906C4A232}" destId="{4FB37D5E-5955-45CF-8173-B0D221104427}" srcOrd="15" destOrd="0" presId="urn:microsoft.com/office/officeart/2005/8/layout/hProcess6"/>
    <dgm:cxn modelId="{C2742F39-D55C-44C5-A717-7AB0FD60F19D}" type="presParOf" srcId="{59FE9D6F-EEFE-4BC6-97D1-58A906C4A232}" destId="{B8B78706-274B-47B3-A1E3-EC361D4CFBCF}" srcOrd="16" destOrd="0" presId="urn:microsoft.com/office/officeart/2005/8/layout/hProcess6"/>
    <dgm:cxn modelId="{6E20096F-2322-40B4-9383-DA234982FF90}" type="presParOf" srcId="{B8B78706-274B-47B3-A1E3-EC361D4CFBCF}" destId="{E117A9FB-D09D-4BE5-A556-06A9620AFD07}" srcOrd="0" destOrd="0" presId="urn:microsoft.com/office/officeart/2005/8/layout/hProcess6"/>
    <dgm:cxn modelId="{1A662435-0613-4F7F-AF88-8585CBEFBCFB}" type="presParOf" srcId="{B8B78706-274B-47B3-A1E3-EC361D4CFBCF}" destId="{696E0A64-932F-4024-813E-368E72D1745B}" srcOrd="1" destOrd="0" presId="urn:microsoft.com/office/officeart/2005/8/layout/hProcess6"/>
    <dgm:cxn modelId="{5E7CF5B3-4E48-4470-974D-5F76B9445AF1}" type="presParOf" srcId="{B8B78706-274B-47B3-A1E3-EC361D4CFBCF}" destId="{C5113731-AB11-424C-806C-EEBD57F182B0}" srcOrd="2" destOrd="0" presId="urn:microsoft.com/office/officeart/2005/8/layout/hProcess6"/>
    <dgm:cxn modelId="{C970418B-6A31-4975-AF4E-791C9F556C9E}" type="presParOf" srcId="{B8B78706-274B-47B3-A1E3-EC361D4CFBCF}" destId="{DB69A9E0-9C2F-4399-8CEE-D3ABE09DF84D}" srcOrd="3" destOrd="0" presId="urn:microsoft.com/office/officeart/2005/8/layout/hProcess6"/>
    <dgm:cxn modelId="{56A91F00-3B4B-446B-A622-F58CB89C9DF2}" type="presParOf" srcId="{59FE9D6F-EEFE-4BC6-97D1-58A906C4A232}" destId="{11462928-6705-4FD8-A094-866488D09A44}" srcOrd="17" destOrd="0" presId="urn:microsoft.com/office/officeart/2005/8/layout/hProcess6"/>
    <dgm:cxn modelId="{078EF7F4-2AD3-49AF-B182-B96C030FD9C0}" type="presParOf" srcId="{59FE9D6F-EEFE-4BC6-97D1-58A906C4A232}" destId="{7B642269-132A-4223-9911-62517325FAA1}" srcOrd="18" destOrd="0" presId="urn:microsoft.com/office/officeart/2005/8/layout/hProcess6"/>
    <dgm:cxn modelId="{2CD48F0D-29A0-4A25-9535-65F2F0FE4026}" type="presParOf" srcId="{7B642269-132A-4223-9911-62517325FAA1}" destId="{54C46B7C-DCB3-4849-BE10-3A3C084266FE}" srcOrd="0" destOrd="0" presId="urn:microsoft.com/office/officeart/2005/8/layout/hProcess6"/>
    <dgm:cxn modelId="{6C2D0972-8E4E-4834-8D53-F0C56F857055}" type="presParOf" srcId="{7B642269-132A-4223-9911-62517325FAA1}" destId="{2100C3D2-9819-4DBE-9DC3-DBC733DEE4DE}" srcOrd="1" destOrd="0" presId="urn:microsoft.com/office/officeart/2005/8/layout/hProcess6"/>
    <dgm:cxn modelId="{4470E692-D05F-492E-91BE-86F29E1F5D22}" type="presParOf" srcId="{7B642269-132A-4223-9911-62517325FAA1}" destId="{2CDD7750-B969-4E23-A4A7-CA5584BB6B3E}" srcOrd="2" destOrd="0" presId="urn:microsoft.com/office/officeart/2005/8/layout/hProcess6"/>
    <dgm:cxn modelId="{AFDA0005-6E79-4842-88B5-21015049BBAB}" type="presParOf" srcId="{7B642269-132A-4223-9911-62517325FAA1}" destId="{74520F5A-36FF-4C7F-A2BB-EE5208E273C5}" srcOrd="3" destOrd="0" presId="urn:microsoft.com/office/officeart/2005/8/layout/hProcess6"/>
    <dgm:cxn modelId="{AAE558A4-5E21-470B-AEC5-73D9A422C316}" type="presParOf" srcId="{59FE9D6F-EEFE-4BC6-97D1-58A906C4A232}" destId="{5A1E0D0A-ED61-46B0-BDE6-F1845BC6E8A3}" srcOrd="19" destOrd="0" presId="urn:microsoft.com/office/officeart/2005/8/layout/hProcess6"/>
    <dgm:cxn modelId="{C5981B6F-8D8E-4A8F-8D58-7BDAA9DE4CCE}" type="presParOf" srcId="{59FE9D6F-EEFE-4BC6-97D1-58A906C4A232}" destId="{0BCF323E-477F-466F-A329-CCF756715D70}" srcOrd="20" destOrd="0" presId="urn:microsoft.com/office/officeart/2005/8/layout/hProcess6"/>
    <dgm:cxn modelId="{1043A597-C6D3-4F12-9BBF-F60DB1371406}" type="presParOf" srcId="{0BCF323E-477F-466F-A329-CCF756715D70}" destId="{859CF77B-3773-48F3-BD23-E8229B61CBB4}" srcOrd="0" destOrd="0" presId="urn:microsoft.com/office/officeart/2005/8/layout/hProcess6"/>
    <dgm:cxn modelId="{7ECC1F6E-2D6B-4FDD-B56D-7E49A2D6DBC4}" type="presParOf" srcId="{0BCF323E-477F-466F-A329-CCF756715D70}" destId="{10DD2F0C-6EE4-4B0D-8180-77F12534F768}" srcOrd="1" destOrd="0" presId="urn:microsoft.com/office/officeart/2005/8/layout/hProcess6"/>
    <dgm:cxn modelId="{6D0898E1-8BE7-491F-9820-A018CEC7C4F3}" type="presParOf" srcId="{0BCF323E-477F-466F-A329-CCF756715D70}" destId="{BD2989BB-091A-4C56-A5C2-356B6D4AB66B}" srcOrd="2" destOrd="0" presId="urn:microsoft.com/office/officeart/2005/8/layout/hProcess6"/>
    <dgm:cxn modelId="{D1C3A50F-08D5-451A-9711-9F4C177C0485}" type="presParOf" srcId="{0BCF323E-477F-466F-A329-CCF756715D70}" destId="{F3C90F75-215C-43C6-8136-3544BA6151C8}" srcOrd="3" destOrd="0" presId="urn:microsoft.com/office/officeart/2005/8/layout/hProcess6"/>
    <dgm:cxn modelId="{1F80A0D6-B6AF-4921-9418-537B0A7679B5}" type="presParOf" srcId="{59FE9D6F-EEFE-4BC6-97D1-58A906C4A232}" destId="{79322232-BB7E-4C14-9B20-0CA0362D7B73}" srcOrd="21" destOrd="0" presId="urn:microsoft.com/office/officeart/2005/8/layout/hProcess6"/>
    <dgm:cxn modelId="{0D2A9F24-7E3C-427A-87C9-4722B344F86E}" type="presParOf" srcId="{59FE9D6F-EEFE-4BC6-97D1-58A906C4A232}" destId="{44AFEBC5-51F3-47A8-A5B3-0EC94DBD2311}" srcOrd="22" destOrd="0" presId="urn:microsoft.com/office/officeart/2005/8/layout/hProcess6"/>
    <dgm:cxn modelId="{256A6D48-D1DC-42DA-ABE8-F83CFD94346F}" type="presParOf" srcId="{44AFEBC5-51F3-47A8-A5B3-0EC94DBD2311}" destId="{AAD9DC68-8265-4740-9998-F92C4BE2323D}" srcOrd="0" destOrd="0" presId="urn:microsoft.com/office/officeart/2005/8/layout/hProcess6"/>
    <dgm:cxn modelId="{D176B9EE-95E9-4F9F-80C5-4E3975B9459F}" type="presParOf" srcId="{44AFEBC5-51F3-47A8-A5B3-0EC94DBD2311}" destId="{68605C93-2886-4A9F-83A2-89CD90EC60F1}" srcOrd="1" destOrd="0" presId="urn:microsoft.com/office/officeart/2005/8/layout/hProcess6"/>
    <dgm:cxn modelId="{DAC84262-7AB4-4A6C-8E99-65E63AB52524}" type="presParOf" srcId="{44AFEBC5-51F3-47A8-A5B3-0EC94DBD2311}" destId="{16C4C440-A53E-4EBF-B9D5-0222E0D21461}" srcOrd="2" destOrd="0" presId="urn:microsoft.com/office/officeart/2005/8/layout/hProcess6"/>
    <dgm:cxn modelId="{19856E3E-41E6-49CF-BDA7-78AC891DE5D0}" type="presParOf" srcId="{44AFEBC5-51F3-47A8-A5B3-0EC94DBD2311}" destId="{4B1D7961-0A71-4D5B-8145-262049763929}" srcOrd="3" destOrd="0" presId="urn:microsoft.com/office/officeart/2005/8/layout/hProcess6"/>
    <dgm:cxn modelId="{52281337-5999-4F05-BE06-DC8CCC647298}" type="presParOf" srcId="{59FE9D6F-EEFE-4BC6-97D1-58A906C4A232}" destId="{B5C0AA70-5DB5-40BE-AC84-B3A7B63451BD}" srcOrd="23" destOrd="0" presId="urn:microsoft.com/office/officeart/2005/8/layout/hProcess6"/>
    <dgm:cxn modelId="{9259B154-55B6-4619-A93D-BA2B727C4E70}" type="presParOf" srcId="{59FE9D6F-EEFE-4BC6-97D1-58A906C4A232}" destId="{4053A181-57FA-41C3-8EE9-A71E7B972F89}" srcOrd="24" destOrd="0" presId="urn:microsoft.com/office/officeart/2005/8/layout/hProcess6"/>
    <dgm:cxn modelId="{186CBFE5-2635-4D97-BD2A-7B49C3800061}" type="presParOf" srcId="{4053A181-57FA-41C3-8EE9-A71E7B972F89}" destId="{9F6CC075-62CE-4E5D-9D38-064DCEAEDAEF}" srcOrd="0" destOrd="0" presId="urn:microsoft.com/office/officeart/2005/8/layout/hProcess6"/>
    <dgm:cxn modelId="{E9E18D4E-1DA9-4C72-ABAD-CA5F8575C0C5}" type="presParOf" srcId="{4053A181-57FA-41C3-8EE9-A71E7B972F89}" destId="{AC66E313-206C-418E-8FDD-8C99D37F91F8}" srcOrd="1" destOrd="0" presId="urn:microsoft.com/office/officeart/2005/8/layout/hProcess6"/>
    <dgm:cxn modelId="{6112044F-2C01-4EB2-BB89-EBAE0A21FAE0}" type="presParOf" srcId="{4053A181-57FA-41C3-8EE9-A71E7B972F89}" destId="{362D6F3C-7D56-4208-A0BD-C0D57D98BB0B}" srcOrd="2" destOrd="0" presId="urn:microsoft.com/office/officeart/2005/8/layout/hProcess6"/>
    <dgm:cxn modelId="{5094DA72-086A-48D5-85CE-7067AA1CDF22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EFA0473-1B49-4009-88BE-6ED3B3EF3E09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EE3CC0D-67BB-49C4-A7E4-EE011613E9A5}" type="par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1CCA3C2-B0FB-47CD-9E72-FAEFA4C31FF3}" type="sibTrans" cxnId="{8A497BF9-A553-4B97-BCF6-5DA919AD5431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8FEFE66-550A-4714-B707-11EE586464F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D25E2AA-45A1-43DC-8AA8-82224D8CC9D1}" type="par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9D21296-1942-40FB-AB6E-17E2AE12E922}" type="sibTrans" cxnId="{11D9E4A6-C214-4DB3-ACD5-208287FE1DE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1237955-46E6-4BAB-8316-8D0098E687EE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gm:t>
    </dgm:pt>
    <dgm:pt modelId="{42DD137A-14F1-4698-9400-5C64A7539ADD}" type="par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93D32F2C-3492-4883-B8B0-F847069CFE4E}" type="sibTrans" cxnId="{1BA6F141-5E91-4623-A1AF-50B5E6F967A9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BA43C8A-184E-49A8-B05D-4495A2F429FB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gm:t>
    </dgm:pt>
    <dgm:pt modelId="{F1EFADF1-A851-48A3-A74B-A54792CAFCFC}" type="par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B657300-CA21-4C09-A7A0-4AEB3AD48612}" type="sibTrans" cxnId="{309D13D3-FDA5-4199-977A-4AFC32F6CA0F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9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49D75C3-8336-4517-B366-BB1351A1F2A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995438-38A6-4E2C-B9FD-EAECA46EAFF6}" type="par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A291C97-6476-4004-8FD3-8AD0164BA629}" type="sibTrans" cxnId="{109C8E9A-642F-4137-AAA9-C0CB57F953A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E05C191-139F-45FC-975D-6C75BFC83AF2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gm:t>
    </dgm:pt>
    <dgm:pt modelId="{D4CE2358-A04A-4BA1-9C21-534C316EDA0F}" type="par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B59D01E-CD2B-4273-A75C-0ECC41DCEB6B}" type="sibTrans" cxnId="{61D1FB92-B22C-4EAB-ACC1-C1E084F9E90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34D3D32-100F-49F6-AC7B-DC280E398EC6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gm:t>
    </dgm:pt>
    <dgm:pt modelId="{1F5269DC-C524-4A4B-8488-FCEB67687A78}" type="par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D1E2AF01-FD7C-4F2B-B951-A933DF4F566A}" type="sibTrans" cxnId="{87B2DB95-32A6-4F39-96D2-1D94E18729E0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43A508D-A97A-49F4-843F-FBADAA184E90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gm:t>
    </dgm:pt>
    <dgm:pt modelId="{B2591F8B-6813-406A-A7A4-B0BA7A561B42}" type="par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A2901D07-17C9-4F6D-BBD0-0C69526AE09B}" type="sibTrans" cxnId="{553FBC75-9F76-439D-85EA-411678E7F223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254A051B-9B9A-43EE-8652-A8EF369111B3}">
      <dgm:prSet phldrT="[טקסט]" custT="1"/>
      <dgm:spPr/>
      <dgm:t>
        <a:bodyPr/>
        <a:lstStyle/>
        <a:p>
          <a:pPr rtl="1"/>
          <a:r>
            <a:rPr lang="he-IL" sz="9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gm:t>
    </dgm:pt>
    <dgm:pt modelId="{160FE89B-827E-4481-A079-F6EC4F7298B0}" type="par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B4D00F35-F413-4FC5-BBE7-E242D8A3F490}" type="sibTrans" cxnId="{B380363B-F12C-4521-976F-A97D75F8FAF7}">
      <dgm:prSet/>
      <dgm:spPr/>
      <dgm:t>
        <a:bodyPr/>
        <a:lstStyle/>
        <a:p>
          <a:pPr rtl="1"/>
          <a:endParaRPr lang="he-IL" sz="9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13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13"/>
      <dgm:spPr/>
    </dgm:pt>
    <dgm:pt modelId="{78228EA1-6F66-44D2-A427-3F019B300B05}" type="pres">
      <dgm:prSet presAssocID="{F51E29A3-6867-4522-894D-FBA163A5095D}" presName="parentText" presStyleLbl="node1" presStyleIdx="0" presStyleCnt="13">
        <dgm:presLayoutVars>
          <dgm:chMax val="1"/>
          <dgm:bulletEnabled val="1"/>
        </dgm:presLayoutVars>
      </dgm:prSet>
      <dgm:spPr/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13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13"/>
      <dgm:spPr/>
    </dgm:pt>
    <dgm:pt modelId="{2774FB5C-C760-4382-8F36-09833F246F19}" type="pres">
      <dgm:prSet presAssocID="{440B4F7C-B5D1-4664-B82A-EC243B44781B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46649A83-8486-4F2C-8EDA-CFC425B2269A}" type="pres">
      <dgm:prSet presAssocID="{440B4F7C-B5D1-4664-B82A-EC243B44781B}" presName="aSpace" presStyleCnt="0"/>
      <dgm:spPr/>
    </dgm:pt>
    <dgm:pt modelId="{65C1B147-00D0-4951-80CA-192828CCD2D0}" type="pres">
      <dgm:prSet presAssocID="{BEFA0473-1B49-4009-88BE-6ED3B3EF3E09}" presName="compNode" presStyleCnt="0"/>
      <dgm:spPr/>
    </dgm:pt>
    <dgm:pt modelId="{B7EFEF4A-CFC1-4ACA-9FBE-663CAD785321}" type="pres">
      <dgm:prSet presAssocID="{BEFA0473-1B49-4009-88BE-6ED3B3EF3E09}" presName="noGeometry" presStyleCnt="0"/>
      <dgm:spPr/>
    </dgm:pt>
    <dgm:pt modelId="{F051B42E-B4AD-4C61-8F94-CE3B352E9B61}" type="pres">
      <dgm:prSet presAssocID="{BEFA0473-1B49-4009-88BE-6ED3B3EF3E09}" presName="childTextVisible" presStyleLbl="bgAccFollowNode1" presStyleIdx="2" presStyleCnt="13">
        <dgm:presLayoutVars>
          <dgm:bulletEnabled val="1"/>
        </dgm:presLayoutVars>
      </dgm:prSet>
      <dgm:spPr/>
    </dgm:pt>
    <dgm:pt modelId="{EDA8F4C5-6E8E-4AA0-B7AE-45C499CB635E}" type="pres">
      <dgm:prSet presAssocID="{BEFA0473-1B49-4009-88BE-6ED3B3EF3E09}" presName="childTextHidden" presStyleLbl="bgAccFollowNode1" presStyleIdx="2" presStyleCnt="13"/>
      <dgm:spPr/>
    </dgm:pt>
    <dgm:pt modelId="{A7F7A828-9C71-4951-809C-2ACDC6C87C37}" type="pres">
      <dgm:prSet presAssocID="{BEFA0473-1B49-4009-88BE-6ED3B3EF3E09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EB66F3EB-0574-4F39-B51A-A3400D251A1D}" type="pres">
      <dgm:prSet presAssocID="{BEFA0473-1B49-4009-88BE-6ED3B3EF3E09}" presName="aSpace" presStyleCnt="0"/>
      <dgm:spPr/>
    </dgm:pt>
    <dgm:pt modelId="{0DA85711-48B6-40CD-B6E8-8993FF5301E8}" type="pres">
      <dgm:prSet presAssocID="{F8FEFE66-550A-4714-B707-11EE586464F6}" presName="compNode" presStyleCnt="0"/>
      <dgm:spPr/>
    </dgm:pt>
    <dgm:pt modelId="{EE502F69-E97D-4D0A-BAAC-22ED6BF7729C}" type="pres">
      <dgm:prSet presAssocID="{F8FEFE66-550A-4714-B707-11EE586464F6}" presName="noGeometry" presStyleCnt="0"/>
      <dgm:spPr/>
    </dgm:pt>
    <dgm:pt modelId="{6D5CA856-5290-491A-B2A2-74265DEA6ADD}" type="pres">
      <dgm:prSet presAssocID="{F8FEFE66-550A-4714-B707-11EE586464F6}" presName="childTextVisible" presStyleLbl="bgAccFollowNode1" presStyleIdx="3" presStyleCnt="13">
        <dgm:presLayoutVars>
          <dgm:bulletEnabled val="1"/>
        </dgm:presLayoutVars>
      </dgm:prSet>
      <dgm:spPr/>
    </dgm:pt>
    <dgm:pt modelId="{931A2BAF-6131-4523-B85D-20CD4100EF7D}" type="pres">
      <dgm:prSet presAssocID="{F8FEFE66-550A-4714-B707-11EE586464F6}" presName="childTextHidden" presStyleLbl="bgAccFollowNode1" presStyleIdx="3" presStyleCnt="13"/>
      <dgm:spPr/>
    </dgm:pt>
    <dgm:pt modelId="{2ED07B31-5955-4B82-8138-7843FAD558C3}" type="pres">
      <dgm:prSet presAssocID="{F8FEFE66-550A-4714-B707-11EE586464F6}" presName="parentText" presStyleLbl="node1" presStyleIdx="3" presStyleCnt="13">
        <dgm:presLayoutVars>
          <dgm:chMax val="1"/>
          <dgm:bulletEnabled val="1"/>
        </dgm:presLayoutVars>
      </dgm:prSet>
      <dgm:spPr/>
    </dgm:pt>
    <dgm:pt modelId="{6C73E766-AE9A-41BB-860A-622B428FFFEB}" type="pres">
      <dgm:prSet presAssocID="{F8FEFE66-550A-4714-B707-11EE586464F6}" presName="aSpace" presStyleCnt="0"/>
      <dgm:spPr/>
    </dgm:pt>
    <dgm:pt modelId="{DCDDBDD6-9E74-4A90-8145-BAFEF809F3FC}" type="pres">
      <dgm:prSet presAssocID="{A49D75C3-8336-4517-B366-BB1351A1F2A2}" presName="compNode" presStyleCnt="0"/>
      <dgm:spPr/>
    </dgm:pt>
    <dgm:pt modelId="{B02EE51D-DD2B-4614-B674-BBB8882C7075}" type="pres">
      <dgm:prSet presAssocID="{A49D75C3-8336-4517-B366-BB1351A1F2A2}" presName="noGeometry" presStyleCnt="0"/>
      <dgm:spPr/>
    </dgm:pt>
    <dgm:pt modelId="{24FAB921-4AB7-44BC-A001-EB6C76EF26FF}" type="pres">
      <dgm:prSet presAssocID="{A49D75C3-8336-4517-B366-BB1351A1F2A2}" presName="childTextVisible" presStyleLbl="bgAccFollowNode1" presStyleIdx="4" presStyleCnt="13">
        <dgm:presLayoutVars>
          <dgm:bulletEnabled val="1"/>
        </dgm:presLayoutVars>
      </dgm:prSet>
      <dgm:spPr/>
    </dgm:pt>
    <dgm:pt modelId="{2C5EBF1F-975F-4058-BC81-05E6FE721241}" type="pres">
      <dgm:prSet presAssocID="{A49D75C3-8336-4517-B366-BB1351A1F2A2}" presName="childTextHidden" presStyleLbl="bgAccFollowNode1" presStyleIdx="4" presStyleCnt="13"/>
      <dgm:spPr/>
    </dgm:pt>
    <dgm:pt modelId="{7B0CBA54-5EA0-4305-9375-A94990235818}" type="pres">
      <dgm:prSet presAssocID="{A49D75C3-8336-4517-B366-BB1351A1F2A2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6F39F053-942A-4076-A0C9-6E6731182B66}" type="pres">
      <dgm:prSet presAssocID="{A49D75C3-8336-4517-B366-BB1351A1F2A2}" presName="aSpace" presStyleCnt="0"/>
      <dgm:spPr/>
    </dgm:pt>
    <dgm:pt modelId="{C032CC44-F5A6-4811-BD52-4D7C7D07B924}" type="pres">
      <dgm:prSet presAssocID="{51237955-46E6-4BAB-8316-8D0098E687EE}" presName="compNode" presStyleCnt="0"/>
      <dgm:spPr/>
    </dgm:pt>
    <dgm:pt modelId="{75BA7986-D9E2-4FDE-8516-9A3789BFFEAF}" type="pres">
      <dgm:prSet presAssocID="{51237955-46E6-4BAB-8316-8D0098E687EE}" presName="noGeometry" presStyleCnt="0"/>
      <dgm:spPr/>
    </dgm:pt>
    <dgm:pt modelId="{ACE06F49-6295-4F08-B41F-4EA5238E198C}" type="pres">
      <dgm:prSet presAssocID="{51237955-46E6-4BAB-8316-8D0098E687EE}" presName="childTextVisible" presStyleLbl="bgAccFollowNode1" presStyleIdx="5" presStyleCnt="13">
        <dgm:presLayoutVars>
          <dgm:bulletEnabled val="1"/>
        </dgm:presLayoutVars>
      </dgm:prSet>
      <dgm:spPr/>
    </dgm:pt>
    <dgm:pt modelId="{6F084355-E6E9-493B-825E-079D06D5B777}" type="pres">
      <dgm:prSet presAssocID="{51237955-46E6-4BAB-8316-8D0098E687EE}" presName="childTextHidden" presStyleLbl="bgAccFollowNode1" presStyleIdx="5" presStyleCnt="13"/>
      <dgm:spPr/>
    </dgm:pt>
    <dgm:pt modelId="{D8D133A6-E9C8-4CB8-8764-14DF9C14792F}" type="pres">
      <dgm:prSet presAssocID="{51237955-46E6-4BAB-8316-8D0098E687EE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23EECB06-AC63-42FB-BCF7-46A5B37E0B94}" type="pres">
      <dgm:prSet presAssocID="{51237955-46E6-4BAB-8316-8D0098E687EE}" presName="aSpace" presStyleCnt="0"/>
      <dgm:spPr/>
    </dgm:pt>
    <dgm:pt modelId="{3BAA8599-B22B-41EE-B1BC-9CECEE7B4C8B}" type="pres">
      <dgm:prSet presAssocID="{FBA43C8A-184E-49A8-B05D-4495A2F429FB}" presName="compNode" presStyleCnt="0"/>
      <dgm:spPr/>
    </dgm:pt>
    <dgm:pt modelId="{115F7E65-4701-4971-9030-0B792CD1F6B8}" type="pres">
      <dgm:prSet presAssocID="{FBA43C8A-184E-49A8-B05D-4495A2F429FB}" presName="noGeometry" presStyleCnt="0"/>
      <dgm:spPr/>
    </dgm:pt>
    <dgm:pt modelId="{CDDEDC55-4270-4558-AB2B-9217F8C3604A}" type="pres">
      <dgm:prSet presAssocID="{FBA43C8A-184E-49A8-B05D-4495A2F429FB}" presName="childTextVisible" presStyleLbl="bgAccFollowNode1" presStyleIdx="6" presStyleCnt="13">
        <dgm:presLayoutVars>
          <dgm:bulletEnabled val="1"/>
        </dgm:presLayoutVars>
      </dgm:prSet>
      <dgm:spPr/>
    </dgm:pt>
    <dgm:pt modelId="{A8C80E6F-903D-488D-B940-3707547D429A}" type="pres">
      <dgm:prSet presAssocID="{FBA43C8A-184E-49A8-B05D-4495A2F429FB}" presName="childTextHidden" presStyleLbl="bgAccFollowNode1" presStyleIdx="6" presStyleCnt="13"/>
      <dgm:spPr/>
    </dgm:pt>
    <dgm:pt modelId="{221D9981-617B-4EE9-9E2B-F67E0FA2CC0A}" type="pres">
      <dgm:prSet presAssocID="{FBA43C8A-184E-49A8-B05D-4495A2F429F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95982174-A523-4503-B74F-B73136459989}" type="pres">
      <dgm:prSet presAssocID="{FBA43C8A-184E-49A8-B05D-4495A2F429FB}" presName="aSpace" presStyleCnt="0"/>
      <dgm:spPr/>
    </dgm:pt>
    <dgm:pt modelId="{DBEFEE92-218F-4B8B-8D26-3371DE86C76A}" type="pres">
      <dgm:prSet presAssocID="{1E05C191-139F-45FC-975D-6C75BFC83AF2}" presName="compNode" presStyleCnt="0"/>
      <dgm:spPr/>
    </dgm:pt>
    <dgm:pt modelId="{8D1646EC-1F31-42E6-BAD9-2991F1419192}" type="pres">
      <dgm:prSet presAssocID="{1E05C191-139F-45FC-975D-6C75BFC83AF2}" presName="noGeometry" presStyleCnt="0"/>
      <dgm:spPr/>
    </dgm:pt>
    <dgm:pt modelId="{64138311-FAA1-4AFB-8981-BE9CB6B2085C}" type="pres">
      <dgm:prSet presAssocID="{1E05C191-139F-45FC-975D-6C75BFC83AF2}" presName="childTextVisible" presStyleLbl="bgAccFollowNode1" presStyleIdx="7" presStyleCnt="13">
        <dgm:presLayoutVars>
          <dgm:bulletEnabled val="1"/>
        </dgm:presLayoutVars>
      </dgm:prSet>
      <dgm:spPr/>
    </dgm:pt>
    <dgm:pt modelId="{78140735-855C-45D9-9E86-67F2B5DB6D76}" type="pres">
      <dgm:prSet presAssocID="{1E05C191-139F-45FC-975D-6C75BFC83AF2}" presName="childTextHidden" presStyleLbl="bgAccFollowNode1" presStyleIdx="7" presStyleCnt="13"/>
      <dgm:spPr/>
    </dgm:pt>
    <dgm:pt modelId="{532E0C87-9FB7-4279-8F80-59B4749A22E0}" type="pres">
      <dgm:prSet presAssocID="{1E05C191-139F-45FC-975D-6C75BFC83AF2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4FB37D5E-5955-45CF-8173-B0D221104427}" type="pres">
      <dgm:prSet presAssocID="{1E05C191-139F-45FC-975D-6C75BFC83AF2}" presName="aSpace" presStyleCnt="0"/>
      <dgm:spPr/>
    </dgm:pt>
    <dgm:pt modelId="{B8B78706-274B-47B3-A1E3-EC361D4CFBCF}" type="pres">
      <dgm:prSet presAssocID="{C34D3D32-100F-49F6-AC7B-DC280E398EC6}" presName="compNode" presStyleCnt="0"/>
      <dgm:spPr/>
    </dgm:pt>
    <dgm:pt modelId="{E117A9FB-D09D-4BE5-A556-06A9620AFD07}" type="pres">
      <dgm:prSet presAssocID="{C34D3D32-100F-49F6-AC7B-DC280E398EC6}" presName="noGeometry" presStyleCnt="0"/>
      <dgm:spPr/>
    </dgm:pt>
    <dgm:pt modelId="{696E0A64-932F-4024-813E-368E72D1745B}" type="pres">
      <dgm:prSet presAssocID="{C34D3D32-100F-49F6-AC7B-DC280E398EC6}" presName="childTextVisible" presStyleLbl="bgAccFollowNode1" presStyleIdx="8" presStyleCnt="13">
        <dgm:presLayoutVars>
          <dgm:bulletEnabled val="1"/>
        </dgm:presLayoutVars>
      </dgm:prSet>
      <dgm:spPr/>
    </dgm:pt>
    <dgm:pt modelId="{C5113731-AB11-424C-806C-EEBD57F182B0}" type="pres">
      <dgm:prSet presAssocID="{C34D3D32-100F-49F6-AC7B-DC280E398EC6}" presName="childTextHidden" presStyleLbl="bgAccFollowNode1" presStyleIdx="8" presStyleCnt="13"/>
      <dgm:spPr/>
    </dgm:pt>
    <dgm:pt modelId="{DB69A9E0-9C2F-4399-8CEE-D3ABE09DF84D}" type="pres">
      <dgm:prSet presAssocID="{C34D3D32-100F-49F6-AC7B-DC280E398EC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11462928-6705-4FD8-A094-866488D09A44}" type="pres">
      <dgm:prSet presAssocID="{C34D3D32-100F-49F6-AC7B-DC280E398EC6}" presName="aSpace" presStyleCnt="0"/>
      <dgm:spPr/>
    </dgm:pt>
    <dgm:pt modelId="{7B642269-132A-4223-9911-62517325FAA1}" type="pres">
      <dgm:prSet presAssocID="{743A508D-A97A-49F4-843F-FBADAA184E90}" presName="compNode" presStyleCnt="0"/>
      <dgm:spPr/>
    </dgm:pt>
    <dgm:pt modelId="{54C46B7C-DCB3-4849-BE10-3A3C084266FE}" type="pres">
      <dgm:prSet presAssocID="{743A508D-A97A-49F4-843F-FBADAA184E90}" presName="noGeometry" presStyleCnt="0"/>
      <dgm:spPr/>
    </dgm:pt>
    <dgm:pt modelId="{2100C3D2-9819-4DBE-9DC3-DBC733DEE4DE}" type="pres">
      <dgm:prSet presAssocID="{743A508D-A97A-49F4-843F-FBADAA184E90}" presName="childTextVisible" presStyleLbl="bgAccFollowNode1" presStyleIdx="9" presStyleCnt="13">
        <dgm:presLayoutVars>
          <dgm:bulletEnabled val="1"/>
        </dgm:presLayoutVars>
      </dgm:prSet>
      <dgm:spPr/>
    </dgm:pt>
    <dgm:pt modelId="{2CDD7750-B969-4E23-A4A7-CA5584BB6B3E}" type="pres">
      <dgm:prSet presAssocID="{743A508D-A97A-49F4-843F-FBADAA184E90}" presName="childTextHidden" presStyleLbl="bgAccFollowNode1" presStyleIdx="9" presStyleCnt="13"/>
      <dgm:spPr/>
    </dgm:pt>
    <dgm:pt modelId="{74520F5A-36FF-4C7F-A2BB-EE5208E273C5}" type="pres">
      <dgm:prSet presAssocID="{743A508D-A97A-49F4-843F-FBADAA184E90}" presName="parentText" presStyleLbl="node1" presStyleIdx="9" presStyleCnt="13">
        <dgm:presLayoutVars>
          <dgm:chMax val="1"/>
          <dgm:bulletEnabled val="1"/>
        </dgm:presLayoutVars>
      </dgm:prSet>
      <dgm:spPr/>
    </dgm:pt>
    <dgm:pt modelId="{5A1E0D0A-ED61-46B0-BDE6-F1845BC6E8A3}" type="pres">
      <dgm:prSet presAssocID="{743A508D-A97A-49F4-843F-FBADAA184E90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10" presStyleCnt="13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10" presStyleCnt="13"/>
      <dgm:spPr/>
    </dgm:pt>
    <dgm:pt modelId="{F3C90F75-215C-43C6-8136-3544BA6151C8}" type="pres">
      <dgm:prSet presAssocID="{0053A09D-DFE9-47C1-899E-CF02509C3EBF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11" presStyleCnt="13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11" presStyleCnt="13"/>
      <dgm:spPr/>
    </dgm:pt>
    <dgm:pt modelId="{4B1D7961-0A71-4D5B-8145-262049763929}" type="pres">
      <dgm:prSet presAssocID="{063E3C44-E2F4-4620-B2FB-FBC2FFF67033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B5C0AA70-5DB5-40BE-AC84-B3A7B63451BD}" type="pres">
      <dgm:prSet presAssocID="{063E3C44-E2F4-4620-B2FB-FBC2FFF67033}" presName="aSpace" presStyleCnt="0"/>
      <dgm:spPr/>
    </dgm:pt>
    <dgm:pt modelId="{4053A181-57FA-41C3-8EE9-A71E7B972F89}" type="pres">
      <dgm:prSet presAssocID="{254A051B-9B9A-43EE-8652-A8EF369111B3}" presName="compNode" presStyleCnt="0"/>
      <dgm:spPr/>
    </dgm:pt>
    <dgm:pt modelId="{9F6CC075-62CE-4E5D-9D38-064DCEAEDAEF}" type="pres">
      <dgm:prSet presAssocID="{254A051B-9B9A-43EE-8652-A8EF369111B3}" presName="noGeometry" presStyleCnt="0"/>
      <dgm:spPr/>
    </dgm:pt>
    <dgm:pt modelId="{AC66E313-206C-418E-8FDD-8C99D37F91F8}" type="pres">
      <dgm:prSet presAssocID="{254A051B-9B9A-43EE-8652-A8EF369111B3}" presName="childTextVisible" presStyleLbl="bgAccFollowNode1" presStyleIdx="12" presStyleCnt="13">
        <dgm:presLayoutVars>
          <dgm:bulletEnabled val="1"/>
        </dgm:presLayoutVars>
      </dgm:prSet>
      <dgm:spPr/>
    </dgm:pt>
    <dgm:pt modelId="{362D6F3C-7D56-4208-A0BD-C0D57D98BB0B}" type="pres">
      <dgm:prSet presAssocID="{254A051B-9B9A-43EE-8652-A8EF369111B3}" presName="childTextHidden" presStyleLbl="bgAccFollowNode1" presStyleIdx="12" presStyleCnt="13"/>
      <dgm:spPr/>
    </dgm:pt>
    <dgm:pt modelId="{20B4A4EC-FE4D-4DBD-9E3C-90259AFD9473}" type="pres">
      <dgm:prSet presAssocID="{254A051B-9B9A-43EE-8652-A8EF369111B3}" presName="parentText" presStyleLbl="node1" presStyleIdx="12" presStyleCnt="13">
        <dgm:presLayoutVars>
          <dgm:chMax val="1"/>
          <dgm:bulletEnabled val="1"/>
        </dgm:presLayoutVars>
      </dgm:prSet>
      <dgm:spPr/>
    </dgm:pt>
  </dgm:ptLst>
  <dgm:cxnLst>
    <dgm:cxn modelId="{039B770B-0DB1-4941-94E7-605CA08D3306}" type="presOf" srcId="{F8FEFE66-550A-4714-B707-11EE586464F6}" destId="{2ED07B31-5955-4B82-8138-7843FAD558C3}" srcOrd="0" destOrd="0" presId="urn:microsoft.com/office/officeart/2005/8/layout/hProcess6"/>
    <dgm:cxn modelId="{8A497BF9-A553-4B97-BCF6-5DA919AD5431}" srcId="{741EF3D4-C1D5-4A8A-9406-CDB1C7ADE19B}" destId="{BEFA0473-1B49-4009-88BE-6ED3B3EF3E09}" srcOrd="2" destOrd="0" parTransId="{FEE3CC0D-67BB-49C4-A7E4-EE011613E9A5}" sibTransId="{41CCA3C2-B0FB-47CD-9E72-FAEFA4C31FF3}"/>
    <dgm:cxn modelId="{109C8E9A-642F-4137-AAA9-C0CB57F953A3}" srcId="{741EF3D4-C1D5-4A8A-9406-CDB1C7ADE19B}" destId="{A49D75C3-8336-4517-B366-BB1351A1F2A2}" srcOrd="4" destOrd="0" parTransId="{C3995438-38A6-4E2C-B9FD-EAECA46EAFF6}" sibTransId="{0A291C97-6476-4004-8FD3-8AD0164BA629}"/>
    <dgm:cxn modelId="{FD9864FF-D9DD-419D-BCFD-40163BD49910}" type="presOf" srcId="{0053A09D-DFE9-47C1-899E-CF02509C3EBF}" destId="{F3C90F75-215C-43C6-8136-3544BA6151C8}" srcOrd="0" destOrd="0" presId="urn:microsoft.com/office/officeart/2005/8/layout/hProcess6"/>
    <dgm:cxn modelId="{A421BEE1-1EE4-45E4-B1A5-A5B1F05AC445}" type="presOf" srcId="{BEFA0473-1B49-4009-88BE-6ED3B3EF3E09}" destId="{A7F7A828-9C71-4951-809C-2ACDC6C87C37}" srcOrd="0" destOrd="0" presId="urn:microsoft.com/office/officeart/2005/8/layout/hProcess6"/>
    <dgm:cxn modelId="{11D9E4A6-C214-4DB3-ACD5-208287FE1DE9}" srcId="{741EF3D4-C1D5-4A8A-9406-CDB1C7ADE19B}" destId="{F8FEFE66-550A-4714-B707-11EE586464F6}" srcOrd="3" destOrd="0" parTransId="{DD25E2AA-45A1-43DC-8AA8-82224D8CC9D1}" sibTransId="{A9D21296-1942-40FB-AB6E-17E2AE12E922}"/>
    <dgm:cxn modelId="{61D1FB92-B22C-4EAB-ACC1-C1E084F9E900}" srcId="{741EF3D4-C1D5-4A8A-9406-CDB1C7ADE19B}" destId="{1E05C191-139F-45FC-975D-6C75BFC83AF2}" srcOrd="7" destOrd="0" parTransId="{D4CE2358-A04A-4BA1-9C21-534C316EDA0F}" sibTransId="{AB59D01E-CD2B-4273-A75C-0ECC41DCEB6B}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4A69E43F-BE9A-47DC-8BA5-7051B0D37A45}" type="presOf" srcId="{A49D75C3-8336-4517-B366-BB1351A1F2A2}" destId="{7B0CBA54-5EA0-4305-9375-A94990235818}" srcOrd="0" destOrd="0" presId="urn:microsoft.com/office/officeart/2005/8/layout/hProcess6"/>
    <dgm:cxn modelId="{DA7E09B4-8732-4AFE-B7D8-A8AB7D4E9F88}" type="presOf" srcId="{FBA43C8A-184E-49A8-B05D-4495A2F429FB}" destId="{221D9981-617B-4EE9-9E2B-F67E0FA2CC0A}" srcOrd="0" destOrd="0" presId="urn:microsoft.com/office/officeart/2005/8/layout/hProcess6"/>
    <dgm:cxn modelId="{674FD919-9276-4428-B6D4-2FFD253381FE}" srcId="{741EF3D4-C1D5-4A8A-9406-CDB1C7ADE19B}" destId="{0053A09D-DFE9-47C1-899E-CF02509C3EBF}" srcOrd="10" destOrd="0" parTransId="{76B63702-85C7-4BE9-9966-A2AC43CB0C91}" sibTransId="{CF9ED241-6B5F-4E35-BBC4-191F37EB8089}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EB11C9EB-335A-40B7-90FC-78DAD2D7A3D2}" type="presOf" srcId="{063E3C44-E2F4-4620-B2FB-FBC2FFF67033}" destId="{4B1D7961-0A71-4D5B-8145-262049763929}" srcOrd="0" destOrd="0" presId="urn:microsoft.com/office/officeart/2005/8/layout/hProcess6"/>
    <dgm:cxn modelId="{87B2DB95-32A6-4F39-96D2-1D94E18729E0}" srcId="{741EF3D4-C1D5-4A8A-9406-CDB1C7ADE19B}" destId="{C34D3D32-100F-49F6-AC7B-DC280E398EC6}" srcOrd="8" destOrd="0" parTransId="{1F5269DC-C524-4A4B-8488-FCEB67687A78}" sibTransId="{D1E2AF01-FD7C-4F2B-B951-A933DF4F566A}"/>
    <dgm:cxn modelId="{309D13D3-FDA5-4199-977A-4AFC32F6CA0F}" srcId="{741EF3D4-C1D5-4A8A-9406-CDB1C7ADE19B}" destId="{FBA43C8A-184E-49A8-B05D-4495A2F429FB}" srcOrd="6" destOrd="0" parTransId="{F1EFADF1-A851-48A3-A74B-A54792CAFCFC}" sibTransId="{7B657300-CA21-4C09-A7A0-4AEB3AD48612}"/>
    <dgm:cxn modelId="{598112DB-053D-4E36-B4BA-8733DA8DC8AB}" type="presOf" srcId="{F51E29A3-6867-4522-894D-FBA163A5095D}" destId="{78228EA1-6F66-44D2-A427-3F019B300B05}" srcOrd="0" destOrd="0" presId="urn:microsoft.com/office/officeart/2005/8/layout/hProcess6"/>
    <dgm:cxn modelId="{963CACE1-FE2E-4B7E-9376-14AB03B27808}" type="presOf" srcId="{743A508D-A97A-49F4-843F-FBADAA184E90}" destId="{74520F5A-36FF-4C7F-A2BB-EE5208E273C5}" srcOrd="0" destOrd="0" presId="urn:microsoft.com/office/officeart/2005/8/layout/hProcess6"/>
    <dgm:cxn modelId="{553FBC75-9F76-439D-85EA-411678E7F223}" srcId="{741EF3D4-C1D5-4A8A-9406-CDB1C7ADE19B}" destId="{743A508D-A97A-49F4-843F-FBADAA184E90}" srcOrd="9" destOrd="0" parTransId="{B2591F8B-6813-406A-A7A4-B0BA7A561B42}" sibTransId="{A2901D07-17C9-4F6D-BBD0-0C69526AE09B}"/>
    <dgm:cxn modelId="{323C8314-51D5-42AA-9D11-12F1FE1D65B5}" type="presOf" srcId="{C34D3D32-100F-49F6-AC7B-DC280E398EC6}" destId="{DB69A9E0-9C2F-4399-8CEE-D3ABE09DF84D}" srcOrd="0" destOrd="0" presId="urn:microsoft.com/office/officeart/2005/8/layout/hProcess6"/>
    <dgm:cxn modelId="{B380363B-F12C-4521-976F-A97D75F8FAF7}" srcId="{741EF3D4-C1D5-4A8A-9406-CDB1C7ADE19B}" destId="{254A051B-9B9A-43EE-8652-A8EF369111B3}" srcOrd="12" destOrd="0" parTransId="{160FE89B-827E-4481-A079-F6EC4F7298B0}" sibTransId="{B4D00F35-F413-4FC5-BBE7-E242D8A3F490}"/>
    <dgm:cxn modelId="{81454BB4-784D-4254-9413-48981E03B125}" type="presOf" srcId="{1E05C191-139F-45FC-975D-6C75BFC83AF2}" destId="{532E0C87-9FB7-4279-8F80-59B4749A22E0}" srcOrd="0" destOrd="0" presId="urn:microsoft.com/office/officeart/2005/8/layout/hProcess6"/>
    <dgm:cxn modelId="{CB1BCD4E-992B-4210-B5B1-D322126A35B3}" type="presOf" srcId="{51237955-46E6-4BAB-8316-8D0098E687EE}" destId="{D8D133A6-E9C8-4CB8-8764-14DF9C14792F}" srcOrd="0" destOrd="0" presId="urn:microsoft.com/office/officeart/2005/8/layout/hProcess6"/>
    <dgm:cxn modelId="{62118BF0-BF54-4FD1-9974-162E1008F8A4}" type="presOf" srcId="{254A051B-9B9A-43EE-8652-A8EF369111B3}" destId="{20B4A4EC-FE4D-4DBD-9E3C-90259AFD9473}" srcOrd="0" destOrd="0" presId="urn:microsoft.com/office/officeart/2005/8/layout/hProcess6"/>
    <dgm:cxn modelId="{1BA6F141-5E91-4623-A1AF-50B5E6F967A9}" srcId="{741EF3D4-C1D5-4A8A-9406-CDB1C7ADE19B}" destId="{51237955-46E6-4BAB-8316-8D0098E687EE}" srcOrd="5" destOrd="0" parTransId="{42DD137A-14F1-4698-9400-5C64A7539ADD}" sibTransId="{93D32F2C-3492-4883-B8B0-F847069CFE4E}"/>
    <dgm:cxn modelId="{5D8ADC5E-2116-4BF5-B125-0B3A9421565F}" type="presOf" srcId="{440B4F7C-B5D1-4664-B82A-EC243B44781B}" destId="{2774FB5C-C760-4382-8F36-09833F246F19}" srcOrd="0" destOrd="0" presId="urn:microsoft.com/office/officeart/2005/8/layout/hProcess6"/>
    <dgm:cxn modelId="{07970E36-5FAA-4DB2-8BD4-255D38AAB032}" srcId="{741EF3D4-C1D5-4A8A-9406-CDB1C7ADE19B}" destId="{063E3C44-E2F4-4620-B2FB-FBC2FFF67033}" srcOrd="11" destOrd="0" parTransId="{1395687D-A40D-418B-9A1E-4CB676AC3F35}" sibTransId="{F415BF3E-5102-4709-B2E3-3AEA4A0109FE}"/>
    <dgm:cxn modelId="{B880F910-8405-4B88-A14C-F705EACA4B1C}" type="presOf" srcId="{741EF3D4-C1D5-4A8A-9406-CDB1C7ADE19B}" destId="{59FE9D6F-EEFE-4BC6-97D1-58A906C4A232}" srcOrd="0" destOrd="0" presId="urn:microsoft.com/office/officeart/2005/8/layout/hProcess6"/>
    <dgm:cxn modelId="{48409F38-C03D-4C3E-8285-AE3A90254749}" type="presParOf" srcId="{59FE9D6F-EEFE-4BC6-97D1-58A906C4A232}" destId="{F3757D0F-F1B7-4DF5-9978-4EF928DE6359}" srcOrd="0" destOrd="0" presId="urn:microsoft.com/office/officeart/2005/8/layout/hProcess6"/>
    <dgm:cxn modelId="{9AC6F557-37E5-497B-B0CF-43A5C730DECC}" type="presParOf" srcId="{F3757D0F-F1B7-4DF5-9978-4EF928DE6359}" destId="{345038C6-1753-4733-A868-8DA51ABDDD6A}" srcOrd="0" destOrd="0" presId="urn:microsoft.com/office/officeart/2005/8/layout/hProcess6"/>
    <dgm:cxn modelId="{06DE9BF9-C2AB-4EED-A39C-0AEDA7792A46}" type="presParOf" srcId="{F3757D0F-F1B7-4DF5-9978-4EF928DE6359}" destId="{7DC4ADCE-A7B5-4ACF-BB6D-FA9A7BEFE1F9}" srcOrd="1" destOrd="0" presId="urn:microsoft.com/office/officeart/2005/8/layout/hProcess6"/>
    <dgm:cxn modelId="{425C3270-3AC2-4220-87EB-64158E0D5424}" type="presParOf" srcId="{F3757D0F-F1B7-4DF5-9978-4EF928DE6359}" destId="{B9394420-6CFC-4CCB-A7BA-89A99EEDFA5C}" srcOrd="2" destOrd="0" presId="urn:microsoft.com/office/officeart/2005/8/layout/hProcess6"/>
    <dgm:cxn modelId="{63E69B56-3964-4BCF-B30D-BBCB0DF5DD51}" type="presParOf" srcId="{F3757D0F-F1B7-4DF5-9978-4EF928DE6359}" destId="{78228EA1-6F66-44D2-A427-3F019B300B05}" srcOrd="3" destOrd="0" presId="urn:microsoft.com/office/officeart/2005/8/layout/hProcess6"/>
    <dgm:cxn modelId="{A584E6FF-38F7-41E3-AC9C-FE2195B94F28}" type="presParOf" srcId="{59FE9D6F-EEFE-4BC6-97D1-58A906C4A232}" destId="{7F10CCC3-6D64-41BA-914E-12CEAF9D1B62}" srcOrd="1" destOrd="0" presId="urn:microsoft.com/office/officeart/2005/8/layout/hProcess6"/>
    <dgm:cxn modelId="{0EBD6040-249B-4F2F-B1F4-AEAFDD4A4A13}" type="presParOf" srcId="{59FE9D6F-EEFE-4BC6-97D1-58A906C4A232}" destId="{7EB086A4-060E-4A04-A37B-5678E6A8053C}" srcOrd="2" destOrd="0" presId="urn:microsoft.com/office/officeart/2005/8/layout/hProcess6"/>
    <dgm:cxn modelId="{60DD1E27-C628-475A-9B85-DCA6056D290E}" type="presParOf" srcId="{7EB086A4-060E-4A04-A37B-5678E6A8053C}" destId="{52BC711C-4916-4575-B43D-DBC2CB77B63E}" srcOrd="0" destOrd="0" presId="urn:microsoft.com/office/officeart/2005/8/layout/hProcess6"/>
    <dgm:cxn modelId="{B9B2720E-0D30-430D-A7F7-509D8FEC9AE9}" type="presParOf" srcId="{7EB086A4-060E-4A04-A37B-5678E6A8053C}" destId="{8A8D9D9A-1991-4A05-8C13-D408B48B7A01}" srcOrd="1" destOrd="0" presId="urn:microsoft.com/office/officeart/2005/8/layout/hProcess6"/>
    <dgm:cxn modelId="{B2537A4F-DE78-4867-B25A-33709187A34A}" type="presParOf" srcId="{7EB086A4-060E-4A04-A37B-5678E6A8053C}" destId="{1F9CFC68-ACAC-4693-AFE9-DBF0B45C2BF2}" srcOrd="2" destOrd="0" presId="urn:microsoft.com/office/officeart/2005/8/layout/hProcess6"/>
    <dgm:cxn modelId="{AFF89EE5-7B85-47CA-B052-622B7A8A9DB9}" type="presParOf" srcId="{7EB086A4-060E-4A04-A37B-5678E6A8053C}" destId="{2774FB5C-C760-4382-8F36-09833F246F19}" srcOrd="3" destOrd="0" presId="urn:microsoft.com/office/officeart/2005/8/layout/hProcess6"/>
    <dgm:cxn modelId="{38B52E7C-FC87-4B90-8385-FEAB1620FB1A}" type="presParOf" srcId="{59FE9D6F-EEFE-4BC6-97D1-58A906C4A232}" destId="{46649A83-8486-4F2C-8EDA-CFC425B2269A}" srcOrd="3" destOrd="0" presId="urn:microsoft.com/office/officeart/2005/8/layout/hProcess6"/>
    <dgm:cxn modelId="{7126CDCA-EBF0-4E2D-A6B7-0DE0944EDCFF}" type="presParOf" srcId="{59FE9D6F-EEFE-4BC6-97D1-58A906C4A232}" destId="{65C1B147-00D0-4951-80CA-192828CCD2D0}" srcOrd="4" destOrd="0" presId="urn:microsoft.com/office/officeart/2005/8/layout/hProcess6"/>
    <dgm:cxn modelId="{F9649FD7-7909-4CCD-8939-6F263AD459DE}" type="presParOf" srcId="{65C1B147-00D0-4951-80CA-192828CCD2D0}" destId="{B7EFEF4A-CFC1-4ACA-9FBE-663CAD785321}" srcOrd="0" destOrd="0" presId="urn:microsoft.com/office/officeart/2005/8/layout/hProcess6"/>
    <dgm:cxn modelId="{06E694DC-328D-4745-8387-946C40CC6130}" type="presParOf" srcId="{65C1B147-00D0-4951-80CA-192828CCD2D0}" destId="{F051B42E-B4AD-4C61-8F94-CE3B352E9B61}" srcOrd="1" destOrd="0" presId="urn:microsoft.com/office/officeart/2005/8/layout/hProcess6"/>
    <dgm:cxn modelId="{FBC77494-A579-40DF-8E43-D8E89F69BBF1}" type="presParOf" srcId="{65C1B147-00D0-4951-80CA-192828CCD2D0}" destId="{EDA8F4C5-6E8E-4AA0-B7AE-45C499CB635E}" srcOrd="2" destOrd="0" presId="urn:microsoft.com/office/officeart/2005/8/layout/hProcess6"/>
    <dgm:cxn modelId="{339817C7-33F0-4805-B003-9F6A801480AA}" type="presParOf" srcId="{65C1B147-00D0-4951-80CA-192828CCD2D0}" destId="{A7F7A828-9C71-4951-809C-2ACDC6C87C37}" srcOrd="3" destOrd="0" presId="urn:microsoft.com/office/officeart/2005/8/layout/hProcess6"/>
    <dgm:cxn modelId="{1D417E8F-EED9-47FC-9FD5-2D4EC6CB9F86}" type="presParOf" srcId="{59FE9D6F-EEFE-4BC6-97D1-58A906C4A232}" destId="{EB66F3EB-0574-4F39-B51A-A3400D251A1D}" srcOrd="5" destOrd="0" presId="urn:microsoft.com/office/officeart/2005/8/layout/hProcess6"/>
    <dgm:cxn modelId="{D3010874-22D7-45EB-B5FF-EC67FB5F6910}" type="presParOf" srcId="{59FE9D6F-EEFE-4BC6-97D1-58A906C4A232}" destId="{0DA85711-48B6-40CD-B6E8-8993FF5301E8}" srcOrd="6" destOrd="0" presId="urn:microsoft.com/office/officeart/2005/8/layout/hProcess6"/>
    <dgm:cxn modelId="{A5AFBDA0-5AE4-4683-B807-9C137BA3D6F1}" type="presParOf" srcId="{0DA85711-48B6-40CD-B6E8-8993FF5301E8}" destId="{EE502F69-E97D-4D0A-BAAC-22ED6BF7729C}" srcOrd="0" destOrd="0" presId="urn:microsoft.com/office/officeart/2005/8/layout/hProcess6"/>
    <dgm:cxn modelId="{C6C8ACA2-A4FB-429C-B48B-30C4D7D5621C}" type="presParOf" srcId="{0DA85711-48B6-40CD-B6E8-8993FF5301E8}" destId="{6D5CA856-5290-491A-B2A2-74265DEA6ADD}" srcOrd="1" destOrd="0" presId="urn:microsoft.com/office/officeart/2005/8/layout/hProcess6"/>
    <dgm:cxn modelId="{451E1854-3DCC-4257-91A4-098C590F61C0}" type="presParOf" srcId="{0DA85711-48B6-40CD-B6E8-8993FF5301E8}" destId="{931A2BAF-6131-4523-B85D-20CD4100EF7D}" srcOrd="2" destOrd="0" presId="urn:microsoft.com/office/officeart/2005/8/layout/hProcess6"/>
    <dgm:cxn modelId="{7E3C793C-783C-4DBB-BA83-417C3323425F}" type="presParOf" srcId="{0DA85711-48B6-40CD-B6E8-8993FF5301E8}" destId="{2ED07B31-5955-4B82-8138-7843FAD558C3}" srcOrd="3" destOrd="0" presId="urn:microsoft.com/office/officeart/2005/8/layout/hProcess6"/>
    <dgm:cxn modelId="{657CF1C1-CFCA-4B60-9564-7E81F6C50167}" type="presParOf" srcId="{59FE9D6F-EEFE-4BC6-97D1-58A906C4A232}" destId="{6C73E766-AE9A-41BB-860A-622B428FFFEB}" srcOrd="7" destOrd="0" presId="urn:microsoft.com/office/officeart/2005/8/layout/hProcess6"/>
    <dgm:cxn modelId="{DBD235E7-3F3D-4962-BB1B-4DA2E9D95B18}" type="presParOf" srcId="{59FE9D6F-EEFE-4BC6-97D1-58A906C4A232}" destId="{DCDDBDD6-9E74-4A90-8145-BAFEF809F3FC}" srcOrd="8" destOrd="0" presId="urn:microsoft.com/office/officeart/2005/8/layout/hProcess6"/>
    <dgm:cxn modelId="{636B09ED-31D3-40D0-963A-80CDB420F869}" type="presParOf" srcId="{DCDDBDD6-9E74-4A90-8145-BAFEF809F3FC}" destId="{B02EE51D-DD2B-4614-B674-BBB8882C7075}" srcOrd="0" destOrd="0" presId="urn:microsoft.com/office/officeart/2005/8/layout/hProcess6"/>
    <dgm:cxn modelId="{982B9AD5-3FC9-40F8-8802-1C6A33BB2175}" type="presParOf" srcId="{DCDDBDD6-9E74-4A90-8145-BAFEF809F3FC}" destId="{24FAB921-4AB7-44BC-A001-EB6C76EF26FF}" srcOrd="1" destOrd="0" presId="urn:microsoft.com/office/officeart/2005/8/layout/hProcess6"/>
    <dgm:cxn modelId="{625D4405-6975-425E-ABBC-19E2724DF3CB}" type="presParOf" srcId="{DCDDBDD6-9E74-4A90-8145-BAFEF809F3FC}" destId="{2C5EBF1F-975F-4058-BC81-05E6FE721241}" srcOrd="2" destOrd="0" presId="urn:microsoft.com/office/officeart/2005/8/layout/hProcess6"/>
    <dgm:cxn modelId="{B11B2096-4189-4E52-AFA9-375E6D785F8B}" type="presParOf" srcId="{DCDDBDD6-9E74-4A90-8145-BAFEF809F3FC}" destId="{7B0CBA54-5EA0-4305-9375-A94990235818}" srcOrd="3" destOrd="0" presId="urn:microsoft.com/office/officeart/2005/8/layout/hProcess6"/>
    <dgm:cxn modelId="{DD043B90-E6E4-4C0B-8279-EFD85523A7DB}" type="presParOf" srcId="{59FE9D6F-EEFE-4BC6-97D1-58A906C4A232}" destId="{6F39F053-942A-4076-A0C9-6E6731182B66}" srcOrd="9" destOrd="0" presId="urn:microsoft.com/office/officeart/2005/8/layout/hProcess6"/>
    <dgm:cxn modelId="{181F1254-A7F0-44A2-8C3E-9D1477D98423}" type="presParOf" srcId="{59FE9D6F-EEFE-4BC6-97D1-58A906C4A232}" destId="{C032CC44-F5A6-4811-BD52-4D7C7D07B924}" srcOrd="10" destOrd="0" presId="urn:microsoft.com/office/officeart/2005/8/layout/hProcess6"/>
    <dgm:cxn modelId="{8E804D55-E95F-4A30-BC6B-7EDF04C07C56}" type="presParOf" srcId="{C032CC44-F5A6-4811-BD52-4D7C7D07B924}" destId="{75BA7986-D9E2-4FDE-8516-9A3789BFFEAF}" srcOrd="0" destOrd="0" presId="urn:microsoft.com/office/officeart/2005/8/layout/hProcess6"/>
    <dgm:cxn modelId="{ACF75816-B54D-4CC6-AC85-9466AA4A7C72}" type="presParOf" srcId="{C032CC44-F5A6-4811-BD52-4D7C7D07B924}" destId="{ACE06F49-6295-4F08-B41F-4EA5238E198C}" srcOrd="1" destOrd="0" presId="urn:microsoft.com/office/officeart/2005/8/layout/hProcess6"/>
    <dgm:cxn modelId="{2349A42B-0945-4798-AEA4-CA66C5FA199D}" type="presParOf" srcId="{C032CC44-F5A6-4811-BD52-4D7C7D07B924}" destId="{6F084355-E6E9-493B-825E-079D06D5B777}" srcOrd="2" destOrd="0" presId="urn:microsoft.com/office/officeart/2005/8/layout/hProcess6"/>
    <dgm:cxn modelId="{AF8DC2A9-2B09-4CAC-A1B3-9CCFBC39DA1B}" type="presParOf" srcId="{C032CC44-F5A6-4811-BD52-4D7C7D07B924}" destId="{D8D133A6-E9C8-4CB8-8764-14DF9C14792F}" srcOrd="3" destOrd="0" presId="urn:microsoft.com/office/officeart/2005/8/layout/hProcess6"/>
    <dgm:cxn modelId="{13C6CB44-7729-4B8D-8EF7-40D417733DA2}" type="presParOf" srcId="{59FE9D6F-EEFE-4BC6-97D1-58A906C4A232}" destId="{23EECB06-AC63-42FB-BCF7-46A5B37E0B94}" srcOrd="11" destOrd="0" presId="urn:microsoft.com/office/officeart/2005/8/layout/hProcess6"/>
    <dgm:cxn modelId="{5B1D734F-147A-48AE-8790-F55B14A453E3}" type="presParOf" srcId="{59FE9D6F-EEFE-4BC6-97D1-58A906C4A232}" destId="{3BAA8599-B22B-41EE-B1BC-9CECEE7B4C8B}" srcOrd="12" destOrd="0" presId="urn:microsoft.com/office/officeart/2005/8/layout/hProcess6"/>
    <dgm:cxn modelId="{2CE39580-4293-4A17-AC0D-A2014F3E3C92}" type="presParOf" srcId="{3BAA8599-B22B-41EE-B1BC-9CECEE7B4C8B}" destId="{115F7E65-4701-4971-9030-0B792CD1F6B8}" srcOrd="0" destOrd="0" presId="urn:microsoft.com/office/officeart/2005/8/layout/hProcess6"/>
    <dgm:cxn modelId="{50A29F05-0900-4193-A4E2-6E0F630DCF24}" type="presParOf" srcId="{3BAA8599-B22B-41EE-B1BC-9CECEE7B4C8B}" destId="{CDDEDC55-4270-4558-AB2B-9217F8C3604A}" srcOrd="1" destOrd="0" presId="urn:microsoft.com/office/officeart/2005/8/layout/hProcess6"/>
    <dgm:cxn modelId="{15AB02A5-417F-447E-A7DD-FF6DF3AA813C}" type="presParOf" srcId="{3BAA8599-B22B-41EE-B1BC-9CECEE7B4C8B}" destId="{A8C80E6F-903D-488D-B940-3707547D429A}" srcOrd="2" destOrd="0" presId="urn:microsoft.com/office/officeart/2005/8/layout/hProcess6"/>
    <dgm:cxn modelId="{B78F3089-2A37-4610-BC68-B5495B22AB59}" type="presParOf" srcId="{3BAA8599-B22B-41EE-B1BC-9CECEE7B4C8B}" destId="{221D9981-617B-4EE9-9E2B-F67E0FA2CC0A}" srcOrd="3" destOrd="0" presId="urn:microsoft.com/office/officeart/2005/8/layout/hProcess6"/>
    <dgm:cxn modelId="{0EA8E9CA-F3E2-475E-84CD-87683203A865}" type="presParOf" srcId="{59FE9D6F-EEFE-4BC6-97D1-58A906C4A232}" destId="{95982174-A523-4503-B74F-B73136459989}" srcOrd="13" destOrd="0" presId="urn:microsoft.com/office/officeart/2005/8/layout/hProcess6"/>
    <dgm:cxn modelId="{BC4F46BF-C6D7-40D2-9667-CFED4034DCD2}" type="presParOf" srcId="{59FE9D6F-EEFE-4BC6-97D1-58A906C4A232}" destId="{DBEFEE92-218F-4B8B-8D26-3371DE86C76A}" srcOrd="14" destOrd="0" presId="urn:microsoft.com/office/officeart/2005/8/layout/hProcess6"/>
    <dgm:cxn modelId="{1BBE141D-E0CA-47B9-BEB1-5EBCCFF71ABB}" type="presParOf" srcId="{DBEFEE92-218F-4B8B-8D26-3371DE86C76A}" destId="{8D1646EC-1F31-42E6-BAD9-2991F1419192}" srcOrd="0" destOrd="0" presId="urn:microsoft.com/office/officeart/2005/8/layout/hProcess6"/>
    <dgm:cxn modelId="{38455D55-1FC1-4C16-A40E-B611F53CBDD2}" type="presParOf" srcId="{DBEFEE92-218F-4B8B-8D26-3371DE86C76A}" destId="{64138311-FAA1-4AFB-8981-BE9CB6B2085C}" srcOrd="1" destOrd="0" presId="urn:microsoft.com/office/officeart/2005/8/layout/hProcess6"/>
    <dgm:cxn modelId="{9F140008-3683-4D06-A9AB-6638F0958E65}" type="presParOf" srcId="{DBEFEE92-218F-4B8B-8D26-3371DE86C76A}" destId="{78140735-855C-45D9-9E86-67F2B5DB6D76}" srcOrd="2" destOrd="0" presId="urn:microsoft.com/office/officeart/2005/8/layout/hProcess6"/>
    <dgm:cxn modelId="{703B44B3-617E-4648-8189-5A156F591FAD}" type="presParOf" srcId="{DBEFEE92-218F-4B8B-8D26-3371DE86C76A}" destId="{532E0C87-9FB7-4279-8F80-59B4749A22E0}" srcOrd="3" destOrd="0" presId="urn:microsoft.com/office/officeart/2005/8/layout/hProcess6"/>
    <dgm:cxn modelId="{7DB11FB5-6AA9-4A04-B31E-4DE2C2D8FA4C}" type="presParOf" srcId="{59FE9D6F-EEFE-4BC6-97D1-58A906C4A232}" destId="{4FB37D5E-5955-45CF-8173-B0D221104427}" srcOrd="15" destOrd="0" presId="urn:microsoft.com/office/officeart/2005/8/layout/hProcess6"/>
    <dgm:cxn modelId="{22D8F888-F149-4233-928C-34A50334F4B7}" type="presParOf" srcId="{59FE9D6F-EEFE-4BC6-97D1-58A906C4A232}" destId="{B8B78706-274B-47B3-A1E3-EC361D4CFBCF}" srcOrd="16" destOrd="0" presId="urn:microsoft.com/office/officeart/2005/8/layout/hProcess6"/>
    <dgm:cxn modelId="{B25E5AB9-DC4F-4CC7-8C5C-7B4602C59507}" type="presParOf" srcId="{B8B78706-274B-47B3-A1E3-EC361D4CFBCF}" destId="{E117A9FB-D09D-4BE5-A556-06A9620AFD07}" srcOrd="0" destOrd="0" presId="urn:microsoft.com/office/officeart/2005/8/layout/hProcess6"/>
    <dgm:cxn modelId="{F4B536DA-4A6B-4048-91F9-76F35BC0FCEF}" type="presParOf" srcId="{B8B78706-274B-47B3-A1E3-EC361D4CFBCF}" destId="{696E0A64-932F-4024-813E-368E72D1745B}" srcOrd="1" destOrd="0" presId="urn:microsoft.com/office/officeart/2005/8/layout/hProcess6"/>
    <dgm:cxn modelId="{5558EB26-CB94-4225-B294-B2BEEBDE513B}" type="presParOf" srcId="{B8B78706-274B-47B3-A1E3-EC361D4CFBCF}" destId="{C5113731-AB11-424C-806C-EEBD57F182B0}" srcOrd="2" destOrd="0" presId="urn:microsoft.com/office/officeart/2005/8/layout/hProcess6"/>
    <dgm:cxn modelId="{DBBE9795-8F2E-4F0F-852F-15BF706F859F}" type="presParOf" srcId="{B8B78706-274B-47B3-A1E3-EC361D4CFBCF}" destId="{DB69A9E0-9C2F-4399-8CEE-D3ABE09DF84D}" srcOrd="3" destOrd="0" presId="urn:microsoft.com/office/officeart/2005/8/layout/hProcess6"/>
    <dgm:cxn modelId="{B239EBAB-ABA9-4061-954D-D750EDA1DFD0}" type="presParOf" srcId="{59FE9D6F-EEFE-4BC6-97D1-58A906C4A232}" destId="{11462928-6705-4FD8-A094-866488D09A44}" srcOrd="17" destOrd="0" presId="urn:microsoft.com/office/officeart/2005/8/layout/hProcess6"/>
    <dgm:cxn modelId="{70B16FEE-DA72-4838-B90F-BB343C7ACA61}" type="presParOf" srcId="{59FE9D6F-EEFE-4BC6-97D1-58A906C4A232}" destId="{7B642269-132A-4223-9911-62517325FAA1}" srcOrd="18" destOrd="0" presId="urn:microsoft.com/office/officeart/2005/8/layout/hProcess6"/>
    <dgm:cxn modelId="{C58FC38B-EE04-42BC-9E2D-A6DD372EF77F}" type="presParOf" srcId="{7B642269-132A-4223-9911-62517325FAA1}" destId="{54C46B7C-DCB3-4849-BE10-3A3C084266FE}" srcOrd="0" destOrd="0" presId="urn:microsoft.com/office/officeart/2005/8/layout/hProcess6"/>
    <dgm:cxn modelId="{9BCE07CC-D28E-4EB9-8276-2E38F5525D97}" type="presParOf" srcId="{7B642269-132A-4223-9911-62517325FAA1}" destId="{2100C3D2-9819-4DBE-9DC3-DBC733DEE4DE}" srcOrd="1" destOrd="0" presId="urn:microsoft.com/office/officeart/2005/8/layout/hProcess6"/>
    <dgm:cxn modelId="{31A3533F-04C8-4B19-904A-17982DEFF9B6}" type="presParOf" srcId="{7B642269-132A-4223-9911-62517325FAA1}" destId="{2CDD7750-B969-4E23-A4A7-CA5584BB6B3E}" srcOrd="2" destOrd="0" presId="urn:microsoft.com/office/officeart/2005/8/layout/hProcess6"/>
    <dgm:cxn modelId="{795A3136-8B82-4FD3-A916-644A54CB8911}" type="presParOf" srcId="{7B642269-132A-4223-9911-62517325FAA1}" destId="{74520F5A-36FF-4C7F-A2BB-EE5208E273C5}" srcOrd="3" destOrd="0" presId="urn:microsoft.com/office/officeart/2005/8/layout/hProcess6"/>
    <dgm:cxn modelId="{EFC013B5-062A-4CCF-B285-C30DEE961E9D}" type="presParOf" srcId="{59FE9D6F-EEFE-4BC6-97D1-58A906C4A232}" destId="{5A1E0D0A-ED61-46B0-BDE6-F1845BC6E8A3}" srcOrd="19" destOrd="0" presId="urn:microsoft.com/office/officeart/2005/8/layout/hProcess6"/>
    <dgm:cxn modelId="{839267EC-60C9-418C-9AED-36699D33FE70}" type="presParOf" srcId="{59FE9D6F-EEFE-4BC6-97D1-58A906C4A232}" destId="{0BCF323E-477F-466F-A329-CCF756715D70}" srcOrd="20" destOrd="0" presId="urn:microsoft.com/office/officeart/2005/8/layout/hProcess6"/>
    <dgm:cxn modelId="{D6C2BF2E-D700-4811-B7FC-086C6D4E3C4C}" type="presParOf" srcId="{0BCF323E-477F-466F-A329-CCF756715D70}" destId="{859CF77B-3773-48F3-BD23-E8229B61CBB4}" srcOrd="0" destOrd="0" presId="urn:microsoft.com/office/officeart/2005/8/layout/hProcess6"/>
    <dgm:cxn modelId="{A2FC5F93-DFAA-4352-8CD9-B78E8B20B695}" type="presParOf" srcId="{0BCF323E-477F-466F-A329-CCF756715D70}" destId="{10DD2F0C-6EE4-4B0D-8180-77F12534F768}" srcOrd="1" destOrd="0" presId="urn:microsoft.com/office/officeart/2005/8/layout/hProcess6"/>
    <dgm:cxn modelId="{DCF2DD74-6352-414B-857D-37895AA14CB2}" type="presParOf" srcId="{0BCF323E-477F-466F-A329-CCF756715D70}" destId="{BD2989BB-091A-4C56-A5C2-356B6D4AB66B}" srcOrd="2" destOrd="0" presId="urn:microsoft.com/office/officeart/2005/8/layout/hProcess6"/>
    <dgm:cxn modelId="{29B2D829-910A-4839-88EB-937CF6435202}" type="presParOf" srcId="{0BCF323E-477F-466F-A329-CCF756715D70}" destId="{F3C90F75-215C-43C6-8136-3544BA6151C8}" srcOrd="3" destOrd="0" presId="urn:microsoft.com/office/officeart/2005/8/layout/hProcess6"/>
    <dgm:cxn modelId="{29EC3630-F949-4A97-834B-870C158B1154}" type="presParOf" srcId="{59FE9D6F-EEFE-4BC6-97D1-58A906C4A232}" destId="{79322232-BB7E-4C14-9B20-0CA0362D7B73}" srcOrd="21" destOrd="0" presId="urn:microsoft.com/office/officeart/2005/8/layout/hProcess6"/>
    <dgm:cxn modelId="{D4EC4F82-E959-4761-9C67-D996E80911B0}" type="presParOf" srcId="{59FE9D6F-EEFE-4BC6-97D1-58A906C4A232}" destId="{44AFEBC5-51F3-47A8-A5B3-0EC94DBD2311}" srcOrd="22" destOrd="0" presId="urn:microsoft.com/office/officeart/2005/8/layout/hProcess6"/>
    <dgm:cxn modelId="{212C01CC-3782-4145-AA71-7474AD4DB5C8}" type="presParOf" srcId="{44AFEBC5-51F3-47A8-A5B3-0EC94DBD2311}" destId="{AAD9DC68-8265-4740-9998-F92C4BE2323D}" srcOrd="0" destOrd="0" presId="urn:microsoft.com/office/officeart/2005/8/layout/hProcess6"/>
    <dgm:cxn modelId="{8B3F0EDB-0C91-4D58-B4E6-F196DF23CCDB}" type="presParOf" srcId="{44AFEBC5-51F3-47A8-A5B3-0EC94DBD2311}" destId="{68605C93-2886-4A9F-83A2-89CD90EC60F1}" srcOrd="1" destOrd="0" presId="urn:microsoft.com/office/officeart/2005/8/layout/hProcess6"/>
    <dgm:cxn modelId="{794EAC2C-DAA4-4404-AFFF-E5450829F450}" type="presParOf" srcId="{44AFEBC5-51F3-47A8-A5B3-0EC94DBD2311}" destId="{16C4C440-A53E-4EBF-B9D5-0222E0D21461}" srcOrd="2" destOrd="0" presId="urn:microsoft.com/office/officeart/2005/8/layout/hProcess6"/>
    <dgm:cxn modelId="{6A5F58D4-454C-463D-BFFD-AD655FA3DDF9}" type="presParOf" srcId="{44AFEBC5-51F3-47A8-A5B3-0EC94DBD2311}" destId="{4B1D7961-0A71-4D5B-8145-262049763929}" srcOrd="3" destOrd="0" presId="urn:microsoft.com/office/officeart/2005/8/layout/hProcess6"/>
    <dgm:cxn modelId="{AE6F6800-96FD-47C9-8D19-79B78E2D1DF3}" type="presParOf" srcId="{59FE9D6F-EEFE-4BC6-97D1-58A906C4A232}" destId="{B5C0AA70-5DB5-40BE-AC84-B3A7B63451BD}" srcOrd="23" destOrd="0" presId="urn:microsoft.com/office/officeart/2005/8/layout/hProcess6"/>
    <dgm:cxn modelId="{F54F36C8-8D8E-4902-BE2D-59DCFEC37F7A}" type="presParOf" srcId="{59FE9D6F-EEFE-4BC6-97D1-58A906C4A232}" destId="{4053A181-57FA-41C3-8EE9-A71E7B972F89}" srcOrd="24" destOrd="0" presId="urn:microsoft.com/office/officeart/2005/8/layout/hProcess6"/>
    <dgm:cxn modelId="{9F0D76BA-6A49-45E1-8C2E-C9129477F966}" type="presParOf" srcId="{4053A181-57FA-41C3-8EE9-A71E7B972F89}" destId="{9F6CC075-62CE-4E5D-9D38-064DCEAEDAEF}" srcOrd="0" destOrd="0" presId="urn:microsoft.com/office/officeart/2005/8/layout/hProcess6"/>
    <dgm:cxn modelId="{A123F378-3625-48C0-88BD-36307A153418}" type="presParOf" srcId="{4053A181-57FA-41C3-8EE9-A71E7B972F89}" destId="{AC66E313-206C-418E-8FDD-8C99D37F91F8}" srcOrd="1" destOrd="0" presId="urn:microsoft.com/office/officeart/2005/8/layout/hProcess6"/>
    <dgm:cxn modelId="{17F49ECF-F4BA-41B2-8432-A67854B0CAC2}" type="presParOf" srcId="{4053A181-57FA-41C3-8EE9-A71E7B972F89}" destId="{362D6F3C-7D56-4208-A0BD-C0D57D98BB0B}" srcOrd="2" destOrd="0" presId="urn:microsoft.com/office/officeart/2005/8/layout/hProcess6"/>
    <dgm:cxn modelId="{E6C0A75A-F998-454C-95C4-8D69550E7345}" type="presParOf" srcId="{4053A181-57FA-41C3-8EE9-A71E7B972F89}" destId="{20B4A4EC-FE4D-4DBD-9E3C-90259AFD947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1EF3D4-C1D5-4A8A-9406-CDB1C7ADE19B}" type="doc">
      <dgm:prSet loTypeId="urn:microsoft.com/office/officeart/2005/8/layout/hProcess6" loCatId="process" qsTypeId="urn:microsoft.com/office/officeart/2005/8/quickstyle/3d2" qsCatId="3D" csTypeId="urn:microsoft.com/office/officeart/2005/8/colors/accent1_2" csCatId="accent1" phldr="1"/>
      <dgm:spPr/>
    </dgm:pt>
    <dgm:pt modelId="{F51E29A3-6867-4522-894D-FBA163A5095D}">
      <dgm:prSet phldrT="[טקסט]" custT="1"/>
      <dgm:spPr/>
      <dgm:t>
        <a:bodyPr/>
        <a:lstStyle/>
        <a:p>
          <a:pPr rtl="1"/>
          <a:r>
            <a:rPr lang="en-US" sz="1600" dirty="0" smtClean="0">
              <a:latin typeface="Shofar" panose="02000000000000000000" pitchFamily="2" charset="-79"/>
              <a:cs typeface="Shofar" panose="02000000000000000000" pitchFamily="2" charset="-79"/>
            </a:rPr>
            <a:t>- 50</a:t>
          </a:r>
          <a:r>
            <a:rPr lang="he-IL" sz="16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16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AC6CEF7-B7B1-4E0F-8059-BB54D95D9B38}" type="parTrans" cxnId="{1A30F897-4E18-400D-AA3C-7786004D923B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1D767732-7D81-42BD-81FA-3474A36875A3}" type="sibTrans" cxnId="{1A30F897-4E18-400D-AA3C-7786004D923B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440B4F7C-B5D1-4664-B82A-EC243B44781B}">
      <dgm:prSet phldrT="[טקסט]" custT="1"/>
      <dgm:spPr/>
      <dgm:t>
        <a:bodyPr/>
        <a:lstStyle/>
        <a:p>
          <a:pPr rtl="1"/>
          <a:r>
            <a:rPr lang="he-IL" sz="1600" dirty="0" smtClean="0">
              <a:latin typeface="Shofar" panose="02000000000000000000" pitchFamily="2" charset="-79"/>
              <a:cs typeface="Shofar" panose="02000000000000000000" pitchFamily="2" charset="-79"/>
            </a:rPr>
            <a:t>51-100</a:t>
          </a:r>
          <a:endParaRPr lang="he-IL" sz="1600" dirty="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07D036F-489A-4FF6-8BDA-832FFAADD243}" type="parTrans" cxnId="{911BFCAA-4BA2-4C93-A178-F7A2996B2B46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739E9D4C-6576-46F9-B34F-2DE0C7FE71EC}" type="sibTrans" cxnId="{911BFCAA-4BA2-4C93-A178-F7A2996B2B46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053A09D-DFE9-47C1-899E-CF02509C3EBF}">
      <dgm:prSet phldrT="[טקסט]" custT="1"/>
      <dgm:spPr/>
      <dgm:t>
        <a:bodyPr/>
        <a:lstStyle/>
        <a:p>
          <a:pPr rtl="1"/>
          <a:r>
            <a:rPr lang="he-IL" sz="1600" dirty="0" smtClean="0">
              <a:latin typeface="Shofar" panose="02000000000000000000" pitchFamily="2" charset="-79"/>
              <a:cs typeface="Shofar" panose="02000000000000000000" pitchFamily="2" charset="-79"/>
            </a:rPr>
            <a:t>101-150</a:t>
          </a:r>
        </a:p>
      </dgm:t>
    </dgm:pt>
    <dgm:pt modelId="{76B63702-85C7-4BE9-9966-A2AC43CB0C91}" type="parTrans" cxnId="{674FD919-9276-4428-B6D4-2FFD253381FE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CF9ED241-6B5F-4E35-BBC4-191F37EB8089}" type="sibTrans" cxnId="{674FD919-9276-4428-B6D4-2FFD253381FE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063E3C44-E2F4-4620-B2FB-FBC2FFF67033}">
      <dgm:prSet phldrT="[טקסט]" custT="1"/>
      <dgm:spPr/>
      <dgm:t>
        <a:bodyPr/>
        <a:lstStyle/>
        <a:p>
          <a:pPr rtl="1"/>
          <a:r>
            <a:rPr lang="he-IL" sz="1600" dirty="0" smtClean="0">
              <a:latin typeface="Shofar" panose="02000000000000000000" pitchFamily="2" charset="-79"/>
              <a:cs typeface="Shofar" panose="02000000000000000000" pitchFamily="2" charset="-79"/>
            </a:rPr>
            <a:t>151-200</a:t>
          </a:r>
        </a:p>
      </dgm:t>
    </dgm:pt>
    <dgm:pt modelId="{1395687D-A40D-418B-9A1E-4CB676AC3F35}" type="parTrans" cxnId="{07970E36-5FAA-4DB2-8BD4-255D38AAB032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F415BF3E-5102-4709-B2E3-3AEA4A0109FE}" type="sibTrans" cxnId="{07970E36-5FAA-4DB2-8BD4-255D38AAB032}">
      <dgm:prSet/>
      <dgm:spPr/>
      <dgm:t>
        <a:bodyPr/>
        <a:lstStyle/>
        <a:p>
          <a:pPr rtl="1"/>
          <a:endParaRPr lang="he-IL" sz="1600">
            <a:latin typeface="Shofar" panose="02000000000000000000" pitchFamily="2" charset="-79"/>
            <a:cs typeface="Shofar" panose="02000000000000000000" pitchFamily="2" charset="-79"/>
          </a:endParaRPr>
        </a:p>
      </dgm:t>
    </dgm:pt>
    <dgm:pt modelId="{59FE9D6F-EEFE-4BC6-97D1-58A906C4A232}" type="pres">
      <dgm:prSet presAssocID="{741EF3D4-C1D5-4A8A-9406-CDB1C7ADE19B}" presName="theList" presStyleCnt="0">
        <dgm:presLayoutVars>
          <dgm:dir/>
          <dgm:animLvl val="lvl"/>
          <dgm:resizeHandles val="exact"/>
        </dgm:presLayoutVars>
      </dgm:prSet>
      <dgm:spPr/>
    </dgm:pt>
    <dgm:pt modelId="{F3757D0F-F1B7-4DF5-9978-4EF928DE6359}" type="pres">
      <dgm:prSet presAssocID="{F51E29A3-6867-4522-894D-FBA163A5095D}" presName="compNode" presStyleCnt="0"/>
      <dgm:spPr/>
    </dgm:pt>
    <dgm:pt modelId="{345038C6-1753-4733-A868-8DA51ABDDD6A}" type="pres">
      <dgm:prSet presAssocID="{F51E29A3-6867-4522-894D-FBA163A5095D}" presName="noGeometry" presStyleCnt="0"/>
      <dgm:spPr/>
    </dgm:pt>
    <dgm:pt modelId="{7DC4ADCE-A7B5-4ACF-BB6D-FA9A7BEFE1F9}" type="pres">
      <dgm:prSet presAssocID="{F51E29A3-6867-4522-894D-FBA163A5095D}" presName="childTextVisible" presStyleLbl="bgAccFollowNode1" presStyleIdx="0" presStyleCnt="4">
        <dgm:presLayoutVars>
          <dgm:bulletEnabled val="1"/>
        </dgm:presLayoutVars>
      </dgm:prSet>
      <dgm:spPr/>
    </dgm:pt>
    <dgm:pt modelId="{B9394420-6CFC-4CCB-A7BA-89A99EEDFA5C}" type="pres">
      <dgm:prSet presAssocID="{F51E29A3-6867-4522-894D-FBA163A5095D}" presName="childTextHidden" presStyleLbl="bgAccFollowNode1" presStyleIdx="0" presStyleCnt="4"/>
      <dgm:spPr/>
    </dgm:pt>
    <dgm:pt modelId="{78228EA1-6F66-44D2-A427-3F019B300B05}" type="pres">
      <dgm:prSet presAssocID="{F51E29A3-6867-4522-894D-FBA163A5095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7F10CCC3-6D64-41BA-914E-12CEAF9D1B62}" type="pres">
      <dgm:prSet presAssocID="{F51E29A3-6867-4522-894D-FBA163A5095D}" presName="aSpace" presStyleCnt="0"/>
      <dgm:spPr/>
    </dgm:pt>
    <dgm:pt modelId="{7EB086A4-060E-4A04-A37B-5678E6A8053C}" type="pres">
      <dgm:prSet presAssocID="{440B4F7C-B5D1-4664-B82A-EC243B44781B}" presName="compNode" presStyleCnt="0"/>
      <dgm:spPr/>
    </dgm:pt>
    <dgm:pt modelId="{52BC711C-4916-4575-B43D-DBC2CB77B63E}" type="pres">
      <dgm:prSet presAssocID="{440B4F7C-B5D1-4664-B82A-EC243B44781B}" presName="noGeometry" presStyleCnt="0"/>
      <dgm:spPr/>
    </dgm:pt>
    <dgm:pt modelId="{8A8D9D9A-1991-4A05-8C13-D408B48B7A01}" type="pres">
      <dgm:prSet presAssocID="{440B4F7C-B5D1-4664-B82A-EC243B44781B}" presName="childTextVisible" presStyleLbl="bgAccFollowNode1" presStyleIdx="1" presStyleCnt="4">
        <dgm:presLayoutVars>
          <dgm:bulletEnabled val="1"/>
        </dgm:presLayoutVars>
      </dgm:prSet>
      <dgm:spPr/>
    </dgm:pt>
    <dgm:pt modelId="{1F9CFC68-ACAC-4693-AFE9-DBF0B45C2BF2}" type="pres">
      <dgm:prSet presAssocID="{440B4F7C-B5D1-4664-B82A-EC243B44781B}" presName="childTextHidden" presStyleLbl="bgAccFollowNode1" presStyleIdx="1" presStyleCnt="4"/>
      <dgm:spPr/>
    </dgm:pt>
    <dgm:pt modelId="{2774FB5C-C760-4382-8F36-09833F246F19}" type="pres">
      <dgm:prSet presAssocID="{440B4F7C-B5D1-4664-B82A-EC243B44781B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6649A83-8486-4F2C-8EDA-CFC425B2269A}" type="pres">
      <dgm:prSet presAssocID="{440B4F7C-B5D1-4664-B82A-EC243B44781B}" presName="aSpace" presStyleCnt="0"/>
      <dgm:spPr/>
    </dgm:pt>
    <dgm:pt modelId="{0BCF323E-477F-466F-A329-CCF756715D70}" type="pres">
      <dgm:prSet presAssocID="{0053A09D-DFE9-47C1-899E-CF02509C3EBF}" presName="compNode" presStyleCnt="0"/>
      <dgm:spPr/>
    </dgm:pt>
    <dgm:pt modelId="{859CF77B-3773-48F3-BD23-E8229B61CBB4}" type="pres">
      <dgm:prSet presAssocID="{0053A09D-DFE9-47C1-899E-CF02509C3EBF}" presName="noGeometry" presStyleCnt="0"/>
      <dgm:spPr/>
    </dgm:pt>
    <dgm:pt modelId="{10DD2F0C-6EE4-4B0D-8180-77F12534F768}" type="pres">
      <dgm:prSet presAssocID="{0053A09D-DFE9-47C1-899E-CF02509C3EBF}" presName="childTextVisible" presStyleLbl="bgAccFollowNode1" presStyleIdx="2" presStyleCnt="4">
        <dgm:presLayoutVars>
          <dgm:bulletEnabled val="1"/>
        </dgm:presLayoutVars>
      </dgm:prSet>
      <dgm:spPr/>
    </dgm:pt>
    <dgm:pt modelId="{BD2989BB-091A-4C56-A5C2-356B6D4AB66B}" type="pres">
      <dgm:prSet presAssocID="{0053A09D-DFE9-47C1-899E-CF02509C3EBF}" presName="childTextHidden" presStyleLbl="bgAccFollowNode1" presStyleIdx="2" presStyleCnt="4"/>
      <dgm:spPr/>
    </dgm:pt>
    <dgm:pt modelId="{F3C90F75-215C-43C6-8136-3544BA6151C8}" type="pres">
      <dgm:prSet presAssocID="{0053A09D-DFE9-47C1-899E-CF02509C3EB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79322232-BB7E-4C14-9B20-0CA0362D7B73}" type="pres">
      <dgm:prSet presAssocID="{0053A09D-DFE9-47C1-899E-CF02509C3EBF}" presName="aSpace" presStyleCnt="0"/>
      <dgm:spPr/>
    </dgm:pt>
    <dgm:pt modelId="{44AFEBC5-51F3-47A8-A5B3-0EC94DBD2311}" type="pres">
      <dgm:prSet presAssocID="{063E3C44-E2F4-4620-B2FB-FBC2FFF67033}" presName="compNode" presStyleCnt="0"/>
      <dgm:spPr/>
    </dgm:pt>
    <dgm:pt modelId="{AAD9DC68-8265-4740-9998-F92C4BE2323D}" type="pres">
      <dgm:prSet presAssocID="{063E3C44-E2F4-4620-B2FB-FBC2FFF67033}" presName="noGeometry" presStyleCnt="0"/>
      <dgm:spPr/>
    </dgm:pt>
    <dgm:pt modelId="{68605C93-2886-4A9F-83A2-89CD90EC60F1}" type="pres">
      <dgm:prSet presAssocID="{063E3C44-E2F4-4620-B2FB-FBC2FFF67033}" presName="childTextVisible" presStyleLbl="bgAccFollowNode1" presStyleIdx="3" presStyleCnt="4">
        <dgm:presLayoutVars>
          <dgm:bulletEnabled val="1"/>
        </dgm:presLayoutVars>
      </dgm:prSet>
      <dgm:spPr/>
    </dgm:pt>
    <dgm:pt modelId="{16C4C440-A53E-4EBF-B9D5-0222E0D21461}" type="pres">
      <dgm:prSet presAssocID="{063E3C44-E2F4-4620-B2FB-FBC2FFF67033}" presName="childTextHidden" presStyleLbl="bgAccFollowNode1" presStyleIdx="3" presStyleCnt="4"/>
      <dgm:spPr/>
    </dgm:pt>
    <dgm:pt modelId="{4B1D7961-0A71-4D5B-8145-262049763929}" type="pres">
      <dgm:prSet presAssocID="{063E3C44-E2F4-4620-B2FB-FBC2FFF67033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7970E36-5FAA-4DB2-8BD4-255D38AAB032}" srcId="{741EF3D4-C1D5-4A8A-9406-CDB1C7ADE19B}" destId="{063E3C44-E2F4-4620-B2FB-FBC2FFF67033}" srcOrd="3" destOrd="0" parTransId="{1395687D-A40D-418B-9A1E-4CB676AC3F35}" sibTransId="{F415BF3E-5102-4709-B2E3-3AEA4A0109FE}"/>
    <dgm:cxn modelId="{648DE95B-B11A-493E-BC41-12B29E682C93}" type="presOf" srcId="{0053A09D-DFE9-47C1-899E-CF02509C3EBF}" destId="{F3C90F75-215C-43C6-8136-3544BA6151C8}" srcOrd="0" destOrd="0" presId="urn:microsoft.com/office/officeart/2005/8/layout/hProcess6"/>
    <dgm:cxn modelId="{911BFCAA-4BA2-4C93-A178-F7A2996B2B46}" srcId="{741EF3D4-C1D5-4A8A-9406-CDB1C7ADE19B}" destId="{440B4F7C-B5D1-4664-B82A-EC243B44781B}" srcOrd="1" destOrd="0" parTransId="{C07D036F-489A-4FF6-8BDA-832FFAADD243}" sibTransId="{739E9D4C-6576-46F9-B34F-2DE0C7FE71EC}"/>
    <dgm:cxn modelId="{521A07F4-BFC2-45AB-9FEF-4BBD37F6958B}" type="presOf" srcId="{741EF3D4-C1D5-4A8A-9406-CDB1C7ADE19B}" destId="{59FE9D6F-EEFE-4BC6-97D1-58A906C4A232}" srcOrd="0" destOrd="0" presId="urn:microsoft.com/office/officeart/2005/8/layout/hProcess6"/>
    <dgm:cxn modelId="{9667A3CA-CE8C-4E6B-A960-9CCD376806C8}" type="presOf" srcId="{440B4F7C-B5D1-4664-B82A-EC243B44781B}" destId="{2774FB5C-C760-4382-8F36-09833F246F19}" srcOrd="0" destOrd="0" presId="urn:microsoft.com/office/officeart/2005/8/layout/hProcess6"/>
    <dgm:cxn modelId="{4802C717-2AA3-4BE3-802D-7B9C00F7D634}" type="presOf" srcId="{F51E29A3-6867-4522-894D-FBA163A5095D}" destId="{78228EA1-6F66-44D2-A427-3F019B300B05}" srcOrd="0" destOrd="0" presId="urn:microsoft.com/office/officeart/2005/8/layout/hProcess6"/>
    <dgm:cxn modelId="{1A30F897-4E18-400D-AA3C-7786004D923B}" srcId="{741EF3D4-C1D5-4A8A-9406-CDB1C7ADE19B}" destId="{F51E29A3-6867-4522-894D-FBA163A5095D}" srcOrd="0" destOrd="0" parTransId="{5AC6CEF7-B7B1-4E0F-8059-BB54D95D9B38}" sibTransId="{1D767732-7D81-42BD-81FA-3474A36875A3}"/>
    <dgm:cxn modelId="{674FD919-9276-4428-B6D4-2FFD253381FE}" srcId="{741EF3D4-C1D5-4A8A-9406-CDB1C7ADE19B}" destId="{0053A09D-DFE9-47C1-899E-CF02509C3EBF}" srcOrd="2" destOrd="0" parTransId="{76B63702-85C7-4BE9-9966-A2AC43CB0C91}" sibTransId="{CF9ED241-6B5F-4E35-BBC4-191F37EB8089}"/>
    <dgm:cxn modelId="{D8B148C3-E2CE-4132-98F3-CF5D40722518}" type="presOf" srcId="{063E3C44-E2F4-4620-B2FB-FBC2FFF67033}" destId="{4B1D7961-0A71-4D5B-8145-262049763929}" srcOrd="0" destOrd="0" presId="urn:microsoft.com/office/officeart/2005/8/layout/hProcess6"/>
    <dgm:cxn modelId="{58F66830-6F00-42E3-A7FA-D44C5EE2BA06}" type="presParOf" srcId="{59FE9D6F-EEFE-4BC6-97D1-58A906C4A232}" destId="{F3757D0F-F1B7-4DF5-9978-4EF928DE6359}" srcOrd="0" destOrd="0" presId="urn:microsoft.com/office/officeart/2005/8/layout/hProcess6"/>
    <dgm:cxn modelId="{D4D506BA-F786-4C70-A552-4E6F9DDF5989}" type="presParOf" srcId="{F3757D0F-F1B7-4DF5-9978-4EF928DE6359}" destId="{345038C6-1753-4733-A868-8DA51ABDDD6A}" srcOrd="0" destOrd="0" presId="urn:microsoft.com/office/officeart/2005/8/layout/hProcess6"/>
    <dgm:cxn modelId="{019AD51E-F421-47E5-A4B5-103173D3ED9F}" type="presParOf" srcId="{F3757D0F-F1B7-4DF5-9978-4EF928DE6359}" destId="{7DC4ADCE-A7B5-4ACF-BB6D-FA9A7BEFE1F9}" srcOrd="1" destOrd="0" presId="urn:microsoft.com/office/officeart/2005/8/layout/hProcess6"/>
    <dgm:cxn modelId="{13BEABCC-E15A-4BF7-91A8-0BEBBF43DB08}" type="presParOf" srcId="{F3757D0F-F1B7-4DF5-9978-4EF928DE6359}" destId="{B9394420-6CFC-4CCB-A7BA-89A99EEDFA5C}" srcOrd="2" destOrd="0" presId="urn:microsoft.com/office/officeart/2005/8/layout/hProcess6"/>
    <dgm:cxn modelId="{31ADAB66-FFAC-4B7D-AB9D-0FD23138871C}" type="presParOf" srcId="{F3757D0F-F1B7-4DF5-9978-4EF928DE6359}" destId="{78228EA1-6F66-44D2-A427-3F019B300B05}" srcOrd="3" destOrd="0" presId="urn:microsoft.com/office/officeart/2005/8/layout/hProcess6"/>
    <dgm:cxn modelId="{FE573958-8856-48DF-B012-C08819B92CE5}" type="presParOf" srcId="{59FE9D6F-EEFE-4BC6-97D1-58A906C4A232}" destId="{7F10CCC3-6D64-41BA-914E-12CEAF9D1B62}" srcOrd="1" destOrd="0" presId="urn:microsoft.com/office/officeart/2005/8/layout/hProcess6"/>
    <dgm:cxn modelId="{8C6FD301-4F0F-4E3F-AF41-D119AACF1E00}" type="presParOf" srcId="{59FE9D6F-EEFE-4BC6-97D1-58A906C4A232}" destId="{7EB086A4-060E-4A04-A37B-5678E6A8053C}" srcOrd="2" destOrd="0" presId="urn:microsoft.com/office/officeart/2005/8/layout/hProcess6"/>
    <dgm:cxn modelId="{B509D7A9-819D-4B21-847A-6609E6B5619D}" type="presParOf" srcId="{7EB086A4-060E-4A04-A37B-5678E6A8053C}" destId="{52BC711C-4916-4575-B43D-DBC2CB77B63E}" srcOrd="0" destOrd="0" presId="urn:microsoft.com/office/officeart/2005/8/layout/hProcess6"/>
    <dgm:cxn modelId="{BF453B2F-8CEE-4FA9-A24A-A91F81A228B7}" type="presParOf" srcId="{7EB086A4-060E-4A04-A37B-5678E6A8053C}" destId="{8A8D9D9A-1991-4A05-8C13-D408B48B7A01}" srcOrd="1" destOrd="0" presId="urn:microsoft.com/office/officeart/2005/8/layout/hProcess6"/>
    <dgm:cxn modelId="{259C2576-7919-4420-982C-8168B11CDA3B}" type="presParOf" srcId="{7EB086A4-060E-4A04-A37B-5678E6A8053C}" destId="{1F9CFC68-ACAC-4693-AFE9-DBF0B45C2BF2}" srcOrd="2" destOrd="0" presId="urn:microsoft.com/office/officeart/2005/8/layout/hProcess6"/>
    <dgm:cxn modelId="{D497A4CF-A661-4B4B-826D-9139A7A4EEA9}" type="presParOf" srcId="{7EB086A4-060E-4A04-A37B-5678E6A8053C}" destId="{2774FB5C-C760-4382-8F36-09833F246F19}" srcOrd="3" destOrd="0" presId="urn:microsoft.com/office/officeart/2005/8/layout/hProcess6"/>
    <dgm:cxn modelId="{610B2483-7C00-4509-BDFF-745EC37F99E0}" type="presParOf" srcId="{59FE9D6F-EEFE-4BC6-97D1-58A906C4A232}" destId="{46649A83-8486-4F2C-8EDA-CFC425B2269A}" srcOrd="3" destOrd="0" presId="urn:microsoft.com/office/officeart/2005/8/layout/hProcess6"/>
    <dgm:cxn modelId="{FDC29BC0-66DC-450A-A912-9D85297F88D0}" type="presParOf" srcId="{59FE9D6F-EEFE-4BC6-97D1-58A906C4A232}" destId="{0BCF323E-477F-466F-A329-CCF756715D70}" srcOrd="4" destOrd="0" presId="urn:microsoft.com/office/officeart/2005/8/layout/hProcess6"/>
    <dgm:cxn modelId="{7620C4ED-FD65-4DE6-AF9B-768CA8276A23}" type="presParOf" srcId="{0BCF323E-477F-466F-A329-CCF756715D70}" destId="{859CF77B-3773-48F3-BD23-E8229B61CBB4}" srcOrd="0" destOrd="0" presId="urn:microsoft.com/office/officeart/2005/8/layout/hProcess6"/>
    <dgm:cxn modelId="{DF9BED99-D0B4-4912-A383-96E7F830769F}" type="presParOf" srcId="{0BCF323E-477F-466F-A329-CCF756715D70}" destId="{10DD2F0C-6EE4-4B0D-8180-77F12534F768}" srcOrd="1" destOrd="0" presId="urn:microsoft.com/office/officeart/2005/8/layout/hProcess6"/>
    <dgm:cxn modelId="{BA3913DF-2446-4DED-B89E-96E10A5344D4}" type="presParOf" srcId="{0BCF323E-477F-466F-A329-CCF756715D70}" destId="{BD2989BB-091A-4C56-A5C2-356B6D4AB66B}" srcOrd="2" destOrd="0" presId="urn:microsoft.com/office/officeart/2005/8/layout/hProcess6"/>
    <dgm:cxn modelId="{EEE2EACB-F331-4EA7-8ECF-FD93EB6D046F}" type="presParOf" srcId="{0BCF323E-477F-466F-A329-CCF756715D70}" destId="{F3C90F75-215C-43C6-8136-3544BA6151C8}" srcOrd="3" destOrd="0" presId="urn:microsoft.com/office/officeart/2005/8/layout/hProcess6"/>
    <dgm:cxn modelId="{54A0B005-D682-425A-B8CD-96E5BFA83FF9}" type="presParOf" srcId="{59FE9D6F-EEFE-4BC6-97D1-58A906C4A232}" destId="{79322232-BB7E-4C14-9B20-0CA0362D7B73}" srcOrd="5" destOrd="0" presId="urn:microsoft.com/office/officeart/2005/8/layout/hProcess6"/>
    <dgm:cxn modelId="{E57E8839-CFD7-4157-848A-35A4A3434120}" type="presParOf" srcId="{59FE9D6F-EEFE-4BC6-97D1-58A906C4A232}" destId="{44AFEBC5-51F3-47A8-A5B3-0EC94DBD2311}" srcOrd="6" destOrd="0" presId="urn:microsoft.com/office/officeart/2005/8/layout/hProcess6"/>
    <dgm:cxn modelId="{3D6A57B0-5D41-4CCF-BDEB-0D4E32822CA7}" type="presParOf" srcId="{44AFEBC5-51F3-47A8-A5B3-0EC94DBD2311}" destId="{AAD9DC68-8265-4740-9998-F92C4BE2323D}" srcOrd="0" destOrd="0" presId="urn:microsoft.com/office/officeart/2005/8/layout/hProcess6"/>
    <dgm:cxn modelId="{AF6D3C2E-BEB8-4CE3-8987-5254E5C0BE8C}" type="presParOf" srcId="{44AFEBC5-51F3-47A8-A5B3-0EC94DBD2311}" destId="{68605C93-2886-4A9F-83A2-89CD90EC60F1}" srcOrd="1" destOrd="0" presId="urn:microsoft.com/office/officeart/2005/8/layout/hProcess6"/>
    <dgm:cxn modelId="{5386E384-D89F-4110-9F70-E03C65ED3220}" type="presParOf" srcId="{44AFEBC5-51F3-47A8-A5B3-0EC94DBD2311}" destId="{16C4C440-A53E-4EBF-B9D5-0222E0D21461}" srcOrd="2" destOrd="0" presId="urn:microsoft.com/office/officeart/2005/8/layout/hProcess6"/>
    <dgm:cxn modelId="{24115C0A-0BE7-4A25-8F5F-8C657498264B}" type="presParOf" srcId="{44AFEBC5-51F3-47A8-A5B3-0EC94DBD2311}" destId="{4B1D7961-0A71-4D5B-8145-26204976392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16879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3298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51769" y="1902623"/>
        <a:ext cx="234041" cy="234041"/>
      </dsp:txXfrm>
    </dsp:sp>
    <dsp:sp modelId="{8A8D9D9A-1991-4A05-8C13-D408B48B7A01}">
      <dsp:nvSpPr>
        <dsp:cNvPr id="0" name=""/>
        <dsp:cNvSpPr/>
      </dsp:nvSpPr>
      <dsp:spPr>
        <a:xfrm>
          <a:off x="103762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87213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smtClean="0">
              <a:latin typeface="Shofar" panose="02000000000000000000" pitchFamily="2" charset="-79"/>
              <a:cs typeface="Shofar" panose="02000000000000000000" pitchFamily="2" charset="-79"/>
            </a:rPr>
            <a:t>10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920601" y="1902623"/>
        <a:ext cx="234041" cy="234041"/>
      </dsp:txXfrm>
    </dsp:sp>
    <dsp:sp modelId="{F051B42E-B4AD-4C61-8F94-CE3B352E9B61}">
      <dsp:nvSpPr>
        <dsp:cNvPr id="0" name=""/>
        <dsp:cNvSpPr/>
      </dsp:nvSpPr>
      <dsp:spPr>
        <a:xfrm>
          <a:off x="190645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7F7A828-9C71-4951-809C-2ACDC6C87C37}">
      <dsp:nvSpPr>
        <dsp:cNvPr id="0" name=""/>
        <dsp:cNvSpPr/>
      </dsp:nvSpPr>
      <dsp:spPr>
        <a:xfrm>
          <a:off x="1740961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789432" y="1902623"/>
        <a:ext cx="234041" cy="234041"/>
      </dsp:txXfrm>
    </dsp:sp>
    <dsp:sp modelId="{6D5CA856-5290-491A-B2A2-74265DEA6ADD}">
      <dsp:nvSpPr>
        <dsp:cNvPr id="0" name=""/>
        <dsp:cNvSpPr/>
      </dsp:nvSpPr>
      <dsp:spPr>
        <a:xfrm>
          <a:off x="2775284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ED07B31-5955-4B82-8138-7843FAD558C3}">
      <dsp:nvSpPr>
        <dsp:cNvPr id="0" name=""/>
        <dsp:cNvSpPr/>
      </dsp:nvSpPr>
      <dsp:spPr>
        <a:xfrm>
          <a:off x="260979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2658264" y="1902623"/>
        <a:ext cx="234041" cy="234041"/>
      </dsp:txXfrm>
    </dsp:sp>
    <dsp:sp modelId="{24FAB921-4AB7-44BC-A001-EB6C76EF26FF}">
      <dsp:nvSpPr>
        <dsp:cNvPr id="0" name=""/>
        <dsp:cNvSpPr/>
      </dsp:nvSpPr>
      <dsp:spPr>
        <a:xfrm>
          <a:off x="364411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0CBA54-5EA0-4305-9375-A94990235818}">
      <dsp:nvSpPr>
        <dsp:cNvPr id="0" name=""/>
        <dsp:cNvSpPr/>
      </dsp:nvSpPr>
      <dsp:spPr>
        <a:xfrm>
          <a:off x="3478624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200</a:t>
          </a:r>
          <a:endParaRPr lang="he-IL" sz="9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527095" y="1902623"/>
        <a:ext cx="234041" cy="234041"/>
      </dsp:txXfrm>
    </dsp:sp>
    <dsp:sp modelId="{ACE06F49-6295-4F08-B41F-4EA5238E198C}">
      <dsp:nvSpPr>
        <dsp:cNvPr id="0" name=""/>
        <dsp:cNvSpPr/>
      </dsp:nvSpPr>
      <dsp:spPr>
        <a:xfrm>
          <a:off x="4512947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D133A6-E9C8-4CB8-8764-14DF9C14792F}">
      <dsp:nvSpPr>
        <dsp:cNvPr id="0" name=""/>
        <dsp:cNvSpPr/>
      </dsp:nvSpPr>
      <dsp:spPr>
        <a:xfrm>
          <a:off x="434745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300</a:t>
          </a:r>
        </a:p>
      </dsp:txBody>
      <dsp:txXfrm>
        <a:off x="4395927" y="1902623"/>
        <a:ext cx="234041" cy="234041"/>
      </dsp:txXfrm>
    </dsp:sp>
    <dsp:sp modelId="{CDDEDC55-4270-4558-AB2B-9217F8C3604A}">
      <dsp:nvSpPr>
        <dsp:cNvPr id="0" name=""/>
        <dsp:cNvSpPr/>
      </dsp:nvSpPr>
      <dsp:spPr>
        <a:xfrm>
          <a:off x="5381779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1D9981-617B-4EE9-9E2B-F67E0FA2CC0A}">
      <dsp:nvSpPr>
        <dsp:cNvPr id="0" name=""/>
        <dsp:cNvSpPr/>
      </dsp:nvSpPr>
      <dsp:spPr>
        <a:xfrm>
          <a:off x="5216287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400</a:t>
          </a:r>
        </a:p>
      </dsp:txBody>
      <dsp:txXfrm>
        <a:off x="5264758" y="1902623"/>
        <a:ext cx="234041" cy="234041"/>
      </dsp:txXfrm>
    </dsp:sp>
    <dsp:sp modelId="{64138311-FAA1-4AFB-8981-BE9CB6B2085C}">
      <dsp:nvSpPr>
        <dsp:cNvPr id="0" name=""/>
        <dsp:cNvSpPr/>
      </dsp:nvSpPr>
      <dsp:spPr>
        <a:xfrm>
          <a:off x="6250610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2E0C87-9FB7-4279-8F80-59B4749A22E0}">
      <dsp:nvSpPr>
        <dsp:cNvPr id="0" name=""/>
        <dsp:cNvSpPr/>
      </dsp:nvSpPr>
      <dsp:spPr>
        <a:xfrm>
          <a:off x="6085119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500</a:t>
          </a:r>
        </a:p>
      </dsp:txBody>
      <dsp:txXfrm>
        <a:off x="6133590" y="1902623"/>
        <a:ext cx="234041" cy="234041"/>
      </dsp:txXfrm>
    </dsp:sp>
    <dsp:sp modelId="{696E0A64-932F-4024-813E-368E72D1745B}">
      <dsp:nvSpPr>
        <dsp:cNvPr id="0" name=""/>
        <dsp:cNvSpPr/>
      </dsp:nvSpPr>
      <dsp:spPr>
        <a:xfrm>
          <a:off x="7119442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69A9E0-9C2F-4399-8CEE-D3ABE09DF84D}">
      <dsp:nvSpPr>
        <dsp:cNvPr id="0" name=""/>
        <dsp:cNvSpPr/>
      </dsp:nvSpPr>
      <dsp:spPr>
        <a:xfrm>
          <a:off x="6953950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600</a:t>
          </a:r>
        </a:p>
      </dsp:txBody>
      <dsp:txXfrm>
        <a:off x="7002421" y="1902623"/>
        <a:ext cx="234041" cy="234041"/>
      </dsp:txXfrm>
    </dsp:sp>
    <dsp:sp modelId="{2100C3D2-9819-4DBE-9DC3-DBC733DEE4DE}">
      <dsp:nvSpPr>
        <dsp:cNvPr id="0" name=""/>
        <dsp:cNvSpPr/>
      </dsp:nvSpPr>
      <dsp:spPr>
        <a:xfrm>
          <a:off x="7988273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520F5A-36FF-4C7F-A2BB-EE5208E273C5}">
      <dsp:nvSpPr>
        <dsp:cNvPr id="0" name=""/>
        <dsp:cNvSpPr/>
      </dsp:nvSpPr>
      <dsp:spPr>
        <a:xfrm>
          <a:off x="7822782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700</a:t>
          </a:r>
        </a:p>
      </dsp:txBody>
      <dsp:txXfrm>
        <a:off x="7871253" y="1902623"/>
        <a:ext cx="234041" cy="234041"/>
      </dsp:txXfrm>
    </dsp:sp>
    <dsp:sp modelId="{10DD2F0C-6EE4-4B0D-8180-77F12534F768}">
      <dsp:nvSpPr>
        <dsp:cNvPr id="0" name=""/>
        <dsp:cNvSpPr/>
      </dsp:nvSpPr>
      <dsp:spPr>
        <a:xfrm>
          <a:off x="8857105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8691613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800</a:t>
          </a:r>
        </a:p>
      </dsp:txBody>
      <dsp:txXfrm>
        <a:off x="8740084" y="1902623"/>
        <a:ext cx="234041" cy="234041"/>
      </dsp:txXfrm>
    </dsp:sp>
    <dsp:sp modelId="{68605C93-2886-4A9F-83A2-89CD90EC60F1}">
      <dsp:nvSpPr>
        <dsp:cNvPr id="0" name=""/>
        <dsp:cNvSpPr/>
      </dsp:nvSpPr>
      <dsp:spPr>
        <a:xfrm>
          <a:off x="9725936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9560445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900</a:t>
          </a:r>
        </a:p>
      </dsp:txBody>
      <dsp:txXfrm>
        <a:off x="9608916" y="1902623"/>
        <a:ext cx="234041" cy="234041"/>
      </dsp:txXfrm>
    </dsp:sp>
    <dsp:sp modelId="{AC66E313-206C-418E-8FDD-8C99D37F91F8}">
      <dsp:nvSpPr>
        <dsp:cNvPr id="0" name=""/>
        <dsp:cNvSpPr/>
      </dsp:nvSpPr>
      <dsp:spPr>
        <a:xfrm>
          <a:off x="10594768" y="1730322"/>
          <a:ext cx="661966" cy="57864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0B4A4EC-FE4D-4DBD-9E3C-90259AFD9473}">
      <dsp:nvSpPr>
        <dsp:cNvPr id="0" name=""/>
        <dsp:cNvSpPr/>
      </dsp:nvSpPr>
      <dsp:spPr>
        <a:xfrm>
          <a:off x="10429276" y="1854152"/>
          <a:ext cx="330983" cy="33098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9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1000</a:t>
          </a:r>
        </a:p>
      </dsp:txBody>
      <dsp:txXfrm>
        <a:off x="10477747" y="1902623"/>
        <a:ext cx="234041" cy="2340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4ADCE-A7B5-4ACF-BB6D-FA9A7BEFE1F9}">
      <dsp:nvSpPr>
        <dsp:cNvPr id="0" name=""/>
        <dsp:cNvSpPr/>
      </dsp:nvSpPr>
      <dsp:spPr>
        <a:xfrm>
          <a:off x="547744" y="1071900"/>
          <a:ext cx="2168436" cy="18954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228EA1-6F66-44D2-A427-3F019B300B05}">
      <dsp:nvSpPr>
        <dsp:cNvPr id="0" name=""/>
        <dsp:cNvSpPr/>
      </dsp:nvSpPr>
      <dsp:spPr>
        <a:xfrm>
          <a:off x="5635" y="1477534"/>
          <a:ext cx="1084218" cy="108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- 50</a:t>
          </a:r>
          <a:r>
            <a:rPr lang="he-IL" sz="16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0</a:t>
          </a:r>
          <a:endParaRPr lang="he-IL" sz="16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164415" y="1636314"/>
        <a:ext cx="766658" cy="766658"/>
      </dsp:txXfrm>
    </dsp:sp>
    <dsp:sp modelId="{8A8D9D9A-1991-4A05-8C13-D408B48B7A01}">
      <dsp:nvSpPr>
        <dsp:cNvPr id="0" name=""/>
        <dsp:cNvSpPr/>
      </dsp:nvSpPr>
      <dsp:spPr>
        <a:xfrm>
          <a:off x="3393817" y="1071900"/>
          <a:ext cx="2168436" cy="18954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74FB5C-C760-4382-8F36-09833F246F19}">
      <dsp:nvSpPr>
        <dsp:cNvPr id="0" name=""/>
        <dsp:cNvSpPr/>
      </dsp:nvSpPr>
      <dsp:spPr>
        <a:xfrm>
          <a:off x="2851708" y="1477534"/>
          <a:ext cx="1084218" cy="108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51-100</a:t>
          </a:r>
          <a:endParaRPr lang="he-IL" sz="1600" kern="1200" dirty="0">
            <a:latin typeface="Shofar" panose="02000000000000000000" pitchFamily="2" charset="-79"/>
            <a:cs typeface="Shofar" panose="02000000000000000000" pitchFamily="2" charset="-79"/>
          </a:endParaRPr>
        </a:p>
      </dsp:txBody>
      <dsp:txXfrm>
        <a:off x="3010488" y="1636314"/>
        <a:ext cx="766658" cy="766658"/>
      </dsp:txXfrm>
    </dsp:sp>
    <dsp:sp modelId="{10DD2F0C-6EE4-4B0D-8180-77F12534F768}">
      <dsp:nvSpPr>
        <dsp:cNvPr id="0" name=""/>
        <dsp:cNvSpPr/>
      </dsp:nvSpPr>
      <dsp:spPr>
        <a:xfrm>
          <a:off x="6239889" y="1071900"/>
          <a:ext cx="2168436" cy="18954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C90F75-215C-43C6-8136-3544BA6151C8}">
      <dsp:nvSpPr>
        <dsp:cNvPr id="0" name=""/>
        <dsp:cNvSpPr/>
      </dsp:nvSpPr>
      <dsp:spPr>
        <a:xfrm>
          <a:off x="5697780" y="1477534"/>
          <a:ext cx="1084218" cy="108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101-150</a:t>
          </a:r>
        </a:p>
      </dsp:txBody>
      <dsp:txXfrm>
        <a:off x="5856560" y="1636314"/>
        <a:ext cx="766658" cy="766658"/>
      </dsp:txXfrm>
    </dsp:sp>
    <dsp:sp modelId="{68605C93-2886-4A9F-83A2-89CD90EC60F1}">
      <dsp:nvSpPr>
        <dsp:cNvPr id="0" name=""/>
        <dsp:cNvSpPr/>
      </dsp:nvSpPr>
      <dsp:spPr>
        <a:xfrm>
          <a:off x="9085962" y="1071900"/>
          <a:ext cx="2168436" cy="18954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1D7961-0A71-4D5B-8145-262049763929}">
      <dsp:nvSpPr>
        <dsp:cNvPr id="0" name=""/>
        <dsp:cNvSpPr/>
      </dsp:nvSpPr>
      <dsp:spPr>
        <a:xfrm>
          <a:off x="8543853" y="1477534"/>
          <a:ext cx="1084218" cy="10842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kern="1200" dirty="0" smtClean="0">
              <a:latin typeface="Shofar" panose="02000000000000000000" pitchFamily="2" charset="-79"/>
              <a:cs typeface="Shofar" panose="02000000000000000000" pitchFamily="2" charset="-79"/>
            </a:rPr>
            <a:t>151-200</a:t>
          </a:r>
        </a:p>
      </dsp:txBody>
      <dsp:txXfrm>
        <a:off x="8702633" y="1636314"/>
        <a:ext cx="766658" cy="766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925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0286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5698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6256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1027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389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78658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692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3379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4719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766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63818-F20A-4232-841B-5D1A0AE566F4}" type="datetimeFigureOut">
              <a:rPr lang="he-IL" smtClean="0"/>
              <a:t>י"א/אדר/תשע"ח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9A8E1-196E-47D5-B076-BE0670A48624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4052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png"/><Relationship Id="rId7" Type="http://schemas.openxmlformats.org/officeDocument/2006/relationships/diagramData" Target="../diagrams/data2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2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png"/><Relationship Id="rId7" Type="http://schemas.openxmlformats.org/officeDocument/2006/relationships/diagramData" Target="../diagrams/data3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3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.png"/><Relationship Id="rId7" Type="http://schemas.openxmlformats.org/officeDocument/2006/relationships/diagramData" Target="../diagrams/data4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4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.png"/><Relationship Id="rId7" Type="http://schemas.openxmlformats.org/officeDocument/2006/relationships/diagramData" Target="../diagrams/data5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5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.png"/><Relationship Id="rId7" Type="http://schemas.openxmlformats.org/officeDocument/2006/relationships/diagramData" Target="../diagrams/data6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6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.png"/><Relationship Id="rId7" Type="http://schemas.openxmlformats.org/officeDocument/2006/relationships/diagramData" Target="../diagrams/data7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9.png"/><Relationship Id="rId9" Type="http://schemas.openxmlformats.org/officeDocument/2006/relationships/diagramQuickStyle" Target="../diagrams/quickStyle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8" name="אליפסה 7"/>
          <p:cNvSpPr/>
          <p:nvPr/>
        </p:nvSpPr>
        <p:spPr>
          <a:xfrm>
            <a:off x="10746659" y="306037"/>
            <a:ext cx="1101212" cy="10920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1" name="קבוצה 10"/>
          <p:cNvGrpSpPr/>
          <p:nvPr/>
        </p:nvGrpSpPr>
        <p:grpSpPr>
          <a:xfrm>
            <a:off x="-629265" y="-91084"/>
            <a:ext cx="12919588" cy="7040167"/>
            <a:chOff x="-629265" y="-91084"/>
            <a:chExt cx="12919588" cy="7040167"/>
          </a:xfrm>
        </p:grpSpPr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9265" y="-91084"/>
              <a:ext cx="12919588" cy="7040167"/>
            </a:xfrm>
            <a:prstGeom prst="rect">
              <a:avLst/>
            </a:prstGeom>
          </p:spPr>
        </p:pic>
        <p:pic>
          <p:nvPicPr>
            <p:cNvPr id="7" name="תמונה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0069" y="249050"/>
              <a:ext cx="1199535" cy="1149063"/>
            </a:xfrm>
            <a:prstGeom prst="rect">
              <a:avLst/>
            </a:prstGeom>
          </p:spPr>
        </p:pic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307" y="518045"/>
              <a:ext cx="8546031" cy="538412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111021" y="2832476"/>
            <a:ext cx="3914853" cy="10772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מונופול </a:t>
            </a:r>
          </a:p>
          <a:p>
            <a:pPr algn="ctr"/>
            <a:r>
              <a:rPr lang="he-IL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 תנ"ך – תש"ח- תשע"ח</a:t>
            </a:r>
            <a:endParaRPr lang="he-IL" sz="32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879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7346508" y="1344049"/>
            <a:ext cx="410727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4-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השלם את המשפט: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כי האדם עץ... 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151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2055813"/>
            <a:ext cx="6714530" cy="423025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5" y="798419"/>
            <a:ext cx="6714530" cy="42302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22" y="-424439"/>
            <a:ext cx="6714530" cy="423025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860184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6952" y="5350944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1770" y="2809572"/>
            <a:ext cx="92845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השדה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3522" y="4047682"/>
            <a:ext cx="76495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ועצה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8485" y="1551294"/>
            <a:ext cx="121700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ושורשים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478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2- 44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1- 40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3- 38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4- 32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5- 31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8244189" y="1344049"/>
            <a:ext cx="32095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5-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מה חסר בסמל?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737" y="3283041"/>
            <a:ext cx="1766081" cy="2168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71" y="3283041"/>
            <a:ext cx="1808294" cy="2168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141" y="3283041"/>
            <a:ext cx="1905121" cy="21682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12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2055813"/>
            <a:ext cx="6714530" cy="423025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5" y="798419"/>
            <a:ext cx="6714530" cy="42302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22" y="-424439"/>
            <a:ext cx="6714530" cy="423025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860184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6952" y="5350944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0585" y="2770587"/>
            <a:ext cx="89960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מנורה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90277" y="4043511"/>
            <a:ext cx="80022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אריה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05430" y="1537596"/>
            <a:ext cx="106311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מגן דוד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837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5- 16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1026" name="Picture 2" descr="תמונה קשור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16" y="1167069"/>
            <a:ext cx="3731444" cy="37314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לבן 1"/>
          <p:cNvSpPr/>
          <p:nvPr/>
        </p:nvSpPr>
        <p:spPr>
          <a:xfrm>
            <a:off x="3900114" y="4898513"/>
            <a:ext cx="7483138" cy="478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>
              <a:lnSpc>
                <a:spcPct val="115000"/>
              </a:lnSpc>
            </a:pPr>
            <a:r>
              <a:rPr lang="he-IL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"והנה מנורת זהב כולה... ושבעה נרותיה עליה..." (זכריה, ד')</a:t>
            </a:r>
            <a:endParaRPr 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4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4027056" y="1344049"/>
            <a:ext cx="743596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7-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זום אאוט: זהו את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החפץ!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יינתן על פי מהירות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הזיהוי,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61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5- 16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3-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8000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54965" r="49450" b="8926"/>
          <a:stretch/>
        </p:blipFill>
        <p:spPr>
          <a:xfrm>
            <a:off x="1534771" y="1941868"/>
            <a:ext cx="6260699" cy="2772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67" y="-2148396"/>
            <a:ext cx="4728436" cy="10310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5471" y="2598245"/>
            <a:ext cx="2498663" cy="83099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he-IL" sz="2400" dirty="0" err="1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ש,ת,נ,ו,פ</a:t>
            </a:r>
            <a:r>
              <a:rPr lang="he-IL" sz="2400" dirty="0" err="1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,</a:t>
            </a:r>
            <a:r>
              <a:rPr lang="he-IL" sz="2400" dirty="0" err="1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ח,ר,ד,ש,ס</a:t>
            </a:r>
            <a:endParaRPr lang="en-US" sz="24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he-IL" sz="24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cxnSp>
        <p:nvCxnSpPr>
          <p:cNvPr id="19" name="מחבר ישר 18"/>
          <p:cNvCxnSpPr/>
          <p:nvPr/>
        </p:nvCxnSpPr>
        <p:spPr>
          <a:xfrm>
            <a:off x="9774315" y="3897296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9269768" y="3889897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8754504" y="3882499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8287305" y="3883978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9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5- 16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3-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8000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" t="17183" r="6313" b="8925"/>
          <a:stretch/>
        </p:blipFill>
        <p:spPr>
          <a:xfrm>
            <a:off x="1534772" y="1597980"/>
            <a:ext cx="6335114" cy="3116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67" y="-2148396"/>
            <a:ext cx="4728436" cy="10310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5471" y="2598245"/>
            <a:ext cx="2498663" cy="83099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txBody>
          <a:bodyPr wrap="square" rtlCol="1">
            <a:spAutoFit/>
          </a:bodyPr>
          <a:lstStyle/>
          <a:p>
            <a:r>
              <a:rPr lang="he-IL" sz="2400" dirty="0" err="1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ש,ת,נ,ו,פ</a:t>
            </a:r>
            <a:r>
              <a:rPr lang="he-IL" sz="2400" dirty="0" err="1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,</a:t>
            </a:r>
            <a:r>
              <a:rPr lang="he-IL" sz="2400" dirty="0" err="1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ח,ר,ד,ש,ס</a:t>
            </a:r>
            <a:endParaRPr lang="en-US" sz="24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he-IL" sz="24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cxnSp>
        <p:nvCxnSpPr>
          <p:cNvPr id="19" name="מחבר ישר 18"/>
          <p:cNvCxnSpPr/>
          <p:nvPr/>
        </p:nvCxnSpPr>
        <p:spPr>
          <a:xfrm>
            <a:off x="9774315" y="3897296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>
            <a:off x="9269768" y="3889897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ישר 20"/>
          <p:cNvCxnSpPr/>
          <p:nvPr/>
        </p:nvCxnSpPr>
        <p:spPr>
          <a:xfrm>
            <a:off x="8754504" y="3882499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ישר 21"/>
          <p:cNvCxnSpPr/>
          <p:nvPr/>
        </p:nvCxnSpPr>
        <p:spPr>
          <a:xfrm>
            <a:off x="8287305" y="3883978"/>
            <a:ext cx="3029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74315" y="3520565"/>
            <a:ext cx="3449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751" y="3520565"/>
            <a:ext cx="25039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88153" y="3520565"/>
            <a:ext cx="2952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פ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00641" y="3511310"/>
            <a:ext cx="3016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ר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45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8-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70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5- 16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3-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18" y="3994134"/>
            <a:ext cx="2684232" cy="1691106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81" y="3971111"/>
            <a:ext cx="2684232" cy="1691106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40" y="3972779"/>
            <a:ext cx="2684232" cy="1691106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03" y="3932390"/>
            <a:ext cx="2684232" cy="16911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76565" y="4707343"/>
            <a:ext cx="106311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דוד המלך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2197" y="4687476"/>
            <a:ext cx="8252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דוד לוי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0245" y="4652470"/>
            <a:ext cx="127631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דוד בן גוריון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23923" y="4627548"/>
            <a:ext cx="114486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דוד גרוסמן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1704513" y="1864311"/>
            <a:ext cx="8788893" cy="2671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קריקטורה דוד בן גוריון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390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3- 16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5- 8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5550284" y="1347568"/>
            <a:ext cx="589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1-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חברו את המקומות לאירועים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909" y="3245748"/>
            <a:ext cx="6522001" cy="2473268"/>
          </a:xfrm>
          <a:prstGeom prst="rect">
            <a:avLst/>
          </a:prstGeom>
        </p:spPr>
      </p:pic>
      <p:grpSp>
        <p:nvGrpSpPr>
          <p:cNvPr id="3" name="קבוצה 2"/>
          <p:cNvGrpSpPr/>
          <p:nvPr/>
        </p:nvGrpSpPr>
        <p:grpSpPr>
          <a:xfrm>
            <a:off x="5594556" y="4538410"/>
            <a:ext cx="5417574" cy="984353"/>
            <a:chOff x="2010698" y="3321514"/>
            <a:chExt cx="8239923" cy="1590444"/>
          </a:xfrm>
        </p:grpSpPr>
        <p:pic>
          <p:nvPicPr>
            <p:cNvPr id="7" name="תמונה 6" descr="תמונה קשורה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42" y="3349633"/>
              <a:ext cx="1032879" cy="111910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תמונה 7" descr="תמונה קשורה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111" y="3349633"/>
              <a:ext cx="1091541" cy="111910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576" y="3387190"/>
              <a:ext cx="1114322" cy="108154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571" y="3387190"/>
              <a:ext cx="1115585" cy="108154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תמונה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698" y="3321514"/>
              <a:ext cx="1126991" cy="119323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9318842" y="4542626"/>
              <a:ext cx="830677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2"/>
                  </a:solidFill>
                  <a:latin typeface="Shofar" panose="02000000000000000000" pitchFamily="2" charset="-79"/>
                  <a:cs typeface="Shofar" panose="02000000000000000000" pitchFamily="2" charset="-79"/>
                </a:rPr>
                <a:t>נמל יפו</a:t>
              </a:r>
              <a:endPara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71070" y="4542626"/>
              <a:ext cx="907621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2"/>
                  </a:solidFill>
                  <a:latin typeface="Shofar" panose="02000000000000000000" pitchFamily="2" charset="-79"/>
                  <a:cs typeface="Shofar" panose="02000000000000000000" pitchFamily="2" charset="-79"/>
                </a:rPr>
                <a:t>ירושלים</a:t>
              </a:r>
              <a:endPara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71905" y="4542626"/>
              <a:ext cx="1027845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2"/>
                  </a:solidFill>
                  <a:latin typeface="Shofar" panose="02000000000000000000" pitchFamily="2" charset="-79"/>
                  <a:cs typeface="Shofar" panose="02000000000000000000" pitchFamily="2" charset="-79"/>
                </a:rPr>
                <a:t>באר שבע</a:t>
              </a:r>
              <a:endPara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95548" y="4538410"/>
              <a:ext cx="65114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2"/>
                  </a:solidFill>
                  <a:latin typeface="Shofar" panose="02000000000000000000" pitchFamily="2" charset="-79"/>
                  <a:cs typeface="Shofar" panose="02000000000000000000" pitchFamily="2" charset="-79"/>
                </a:rPr>
                <a:t>אילת</a:t>
              </a:r>
              <a:endPara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35799" y="4538410"/>
              <a:ext cx="66396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he-IL" dirty="0" smtClean="0">
                  <a:solidFill>
                    <a:schemeClr val="bg2"/>
                  </a:solidFill>
                  <a:latin typeface="Shofar" panose="02000000000000000000" pitchFamily="2" charset="-79"/>
                  <a:cs typeface="Shofar" panose="02000000000000000000" pitchFamily="2" charset="-79"/>
                </a:rPr>
                <a:t>שילה</a:t>
              </a:r>
              <a:endPara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endParaRPr>
            </a:p>
          </p:txBody>
        </p:sp>
      </p:grpSp>
      <p:grpSp>
        <p:nvGrpSpPr>
          <p:cNvPr id="4" name="קבוצה 3"/>
          <p:cNvGrpSpPr/>
          <p:nvPr/>
        </p:nvGrpSpPr>
        <p:grpSpPr>
          <a:xfrm>
            <a:off x="5550284" y="3758428"/>
            <a:ext cx="5506115" cy="796865"/>
            <a:chOff x="2015612" y="2035403"/>
            <a:chExt cx="8293697" cy="1166888"/>
          </a:xfrm>
        </p:grpSpPr>
        <p:pic>
          <p:nvPicPr>
            <p:cNvPr id="20" name="תמונה 19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192107" y="2035403"/>
              <a:ext cx="1117202" cy="112236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תמונה 20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98671" y="2064775"/>
              <a:ext cx="1076896" cy="10815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תמונה 2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135" y="2064775"/>
              <a:ext cx="1112522" cy="10815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תמונה 2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3599" y="2035403"/>
              <a:ext cx="1101622" cy="11668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תמונה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612" y="2064776"/>
              <a:ext cx="1162617" cy="10815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71347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3480065" y="1344049"/>
            <a:ext cx="797372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9-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</a:t>
            </a:r>
            <a:r>
              <a:rPr lang="he-IL" sz="4000" dirty="0" err="1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? שש שאלות בדקה אחת:</a:t>
            </a:r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יש לסמן את התשובה על ציר המספרים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0533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שנים הלכו בני ישראל במדבר? 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38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בת כמה מדינת ישראל? 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49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שנים חי מתושלח? 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656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פרקים יש בתנ"ך?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08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חברים בכנסת ישראל?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4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779542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421274607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8" name="מלבן 37"/>
          <p:cNvSpPr/>
          <p:nvPr/>
        </p:nvSpPr>
        <p:spPr>
          <a:xfrm>
            <a:off x="4670322" y="14411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דיברות בעשרת הדיברות? 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60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4393776" y="1344049"/>
            <a:ext cx="706001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10-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השלם את המשפט: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כל עוד בלבב פנימה נפש יהודי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... 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09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2055813"/>
            <a:ext cx="6714530" cy="423025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5" y="798419"/>
            <a:ext cx="6714530" cy="42302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22" y="-424439"/>
            <a:ext cx="6714530" cy="423025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860184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6952" y="5350944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9402" y="2809572"/>
            <a:ext cx="91082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err="1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הומיה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8871" y="4047682"/>
            <a:ext cx="89960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פנימה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5573" y="1551294"/>
            <a:ext cx="84991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צופיה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715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2792376" y="1344049"/>
            <a:ext cx="8661410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10-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השלם את המשפט: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שיר המעלות בשובה ה' את שיבת היינו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... 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911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3- 16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5- 8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5550284" y="1347568"/>
            <a:ext cx="589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1-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חברו את המקומות לאירועים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2107" y="2035403"/>
            <a:ext cx="1117202" cy="11223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תמונה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8671" y="2064775"/>
            <a:ext cx="1076896" cy="10815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35" y="2064775"/>
            <a:ext cx="1112522" cy="1081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99" y="2035403"/>
            <a:ext cx="1101622" cy="11668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2" y="2064776"/>
            <a:ext cx="1162617" cy="10815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תמונה 20" descr="תמונה קשורה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742" y="3349633"/>
            <a:ext cx="1032879" cy="11191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תמונה 21" descr="תמונה קשורה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11" y="3349633"/>
            <a:ext cx="1091541" cy="11191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תמונה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76" y="3387190"/>
            <a:ext cx="1114322" cy="1081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תמונה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71" y="3387190"/>
            <a:ext cx="1115585" cy="10815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תמונה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98" y="3321514"/>
            <a:ext cx="1126991" cy="1193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תמונה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19" y="3949074"/>
            <a:ext cx="2044522" cy="12880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318841" y="4450234"/>
            <a:ext cx="83067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נמל יפו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35" name="תמונה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98" y="3925346"/>
            <a:ext cx="2051969" cy="1292771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1" y="3916451"/>
            <a:ext cx="2051969" cy="1292771"/>
          </a:xfrm>
          <a:prstGeom prst="rect">
            <a:avLst/>
          </a:prstGeom>
        </p:spPr>
      </p:pic>
      <p:pic>
        <p:nvPicPr>
          <p:cNvPr id="33" name="תמונה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381" y="3925345"/>
            <a:ext cx="2051969" cy="1292771"/>
          </a:xfrm>
          <a:prstGeom prst="rect">
            <a:avLst/>
          </a:prstGeom>
        </p:spPr>
      </p:pic>
      <p:pic>
        <p:nvPicPr>
          <p:cNvPr id="34" name="תמונה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31" y="3944382"/>
            <a:ext cx="2051969" cy="12927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71668" y="4416631"/>
            <a:ext cx="90762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ירושלים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56407" y="4429396"/>
            <a:ext cx="10278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באר שבע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1796" y="4412888"/>
            <a:ext cx="6511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אילת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43572" y="4412888"/>
            <a:ext cx="66396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שילה</a:t>
            </a:r>
            <a:endParaRPr lang="he-I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45" y="92977"/>
            <a:ext cx="2732991" cy="3184486"/>
          </a:xfrm>
          <a:prstGeom prst="rect">
            <a:avLst/>
          </a:prstGeom>
        </p:spPr>
      </p:pic>
      <p:sp>
        <p:nvSpPr>
          <p:cNvPr id="6" name="מלבן 5"/>
          <p:cNvSpPr/>
          <p:nvPr/>
        </p:nvSpPr>
        <p:spPr>
          <a:xfrm>
            <a:off x="9058654" y="1447142"/>
            <a:ext cx="1415772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"</a:t>
            </a:r>
            <a:r>
              <a:rPr lang="he-IL" sz="105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ויקם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 יונה לברוח</a:t>
            </a:r>
            <a:r>
              <a:rPr lang="he-IL" sz="105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...</a:t>
            </a:r>
          </a:p>
          <a:p>
            <a:r>
              <a:rPr lang="he-IL" sz="105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וירד 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יפו וימצא </a:t>
            </a:r>
            <a:r>
              <a:rPr lang="he-IL" sz="105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אניה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..." </a:t>
            </a:r>
            <a:endParaRPr lang="he-IL" sz="105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105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(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יונה, א', ג')</a:t>
            </a:r>
            <a:endParaRPr lang="he-IL" sz="105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43" name="תמונה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68" y="69249"/>
            <a:ext cx="2732991" cy="3184486"/>
          </a:xfrm>
          <a:prstGeom prst="rect">
            <a:avLst/>
          </a:prstGeom>
        </p:spPr>
      </p:pic>
      <p:pic>
        <p:nvPicPr>
          <p:cNvPr id="44" name="תמונה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26" y="15572"/>
            <a:ext cx="2732991" cy="3184486"/>
          </a:xfrm>
          <a:prstGeom prst="rect">
            <a:avLst/>
          </a:prstGeom>
        </p:spPr>
      </p:pic>
      <p:pic>
        <p:nvPicPr>
          <p:cNvPr id="45" name="תמונה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36" y="-23768"/>
            <a:ext cx="2732991" cy="3184486"/>
          </a:xfrm>
          <a:prstGeom prst="rect">
            <a:avLst/>
          </a:prstGeom>
        </p:spPr>
      </p:pic>
      <p:pic>
        <p:nvPicPr>
          <p:cNvPr id="46" name="תמונה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8" y="-55305"/>
            <a:ext cx="2732991" cy="3184486"/>
          </a:xfrm>
          <a:prstGeom prst="rect">
            <a:avLst/>
          </a:prstGeom>
        </p:spPr>
      </p:pic>
      <p:sp>
        <p:nvSpPr>
          <p:cNvPr id="47" name="מלבן 46"/>
          <p:cNvSpPr/>
          <p:nvPr/>
        </p:nvSpPr>
        <p:spPr>
          <a:xfrm>
            <a:off x="7133873" y="1416847"/>
            <a:ext cx="1614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"אז הלך שלמה לעציון גבר ואל </a:t>
            </a:r>
            <a:r>
              <a:rPr lang="he-IL" sz="105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אילות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 על שפת הים בארץ אדום..." (דברי הימים ב', ט', י"ז)</a:t>
            </a:r>
            <a:endParaRPr lang="en-US" sz="105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8" name="מלבן 47"/>
          <p:cNvSpPr/>
          <p:nvPr/>
        </p:nvSpPr>
        <p:spPr>
          <a:xfrm>
            <a:off x="5300131" y="1387064"/>
            <a:ext cx="159557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105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ויקהלו</a:t>
            </a:r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 כל עדת בני ישראל שילה וישכינו שם את אוהל מועד..." (יהושוע, י"ח, א')</a:t>
            </a:r>
            <a:endParaRPr lang="en-US" sz="105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50" name="מלבן 49"/>
          <p:cNvSpPr/>
          <p:nvPr/>
        </p:nvSpPr>
        <p:spPr>
          <a:xfrm>
            <a:off x="1675464" y="1320327"/>
            <a:ext cx="157462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"... קרא למקום ההוא באר שבע כי שם נשבעו שניהם..." (בראשית, כ"א, ל"א) </a:t>
            </a:r>
            <a:endParaRPr lang="en-US" sz="105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51" name="מלבן 50"/>
          <p:cNvSpPr/>
          <p:nvPr/>
        </p:nvSpPr>
        <p:spPr>
          <a:xfrm>
            <a:off x="3452957" y="1326111"/>
            <a:ext cx="15955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105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"הקדשתי את הבית הזה אשר בנית לשום שמי שם... והיו עיני ולבי שם כל הימים." (מלאכים א, ט', ג').</a:t>
            </a:r>
            <a:endParaRPr lang="en-US" sz="105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17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2055813"/>
            <a:ext cx="6714530" cy="423025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5" y="798419"/>
            <a:ext cx="6714530" cy="42302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22" y="-424439"/>
            <a:ext cx="6714530" cy="423025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860184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6952" y="5350944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3679" y="2809572"/>
            <a:ext cx="97655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מקווים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93535" y="4047682"/>
            <a:ext cx="1184941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כחולמים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8793" y="1551294"/>
            <a:ext cx="126669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מתפללים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61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4279037" y="1553592"/>
            <a:ext cx="6596108" cy="355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סרט חתונות מצחיקות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501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7984503" y="1344049"/>
            <a:ext cx="346928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11-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סדרו את הזוגות: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01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6030443" y="1344049"/>
            <a:ext cx="542334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12-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כמה פעמים מופיעה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בתנ"ך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המילה שלום?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99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graphicFrame>
        <p:nvGraphicFramePr>
          <p:cNvPr id="37" name="דיאגרמה 36"/>
          <p:cNvGraphicFramePr/>
          <p:nvPr>
            <p:extLst>
              <p:ext uri="{D42A27DB-BD31-4B8C-83A1-F6EECF244321}">
                <p14:modId xmlns:p14="http://schemas.microsoft.com/office/powerpoint/2010/main" val="2383455025"/>
              </p:ext>
            </p:extLst>
          </p:nvPr>
        </p:nvGraphicFramePr>
        <p:xfrm>
          <a:off x="568171" y="1162974"/>
          <a:ext cx="11260034" cy="4039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987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3367855" y="1344049"/>
            <a:ext cx="808593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13-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צפו בסרטון והשיבו</a:t>
            </a:r>
            <a:r>
              <a:rPr lang="en-US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: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מה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משותף בין ימי שיבת ציון לפני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2000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שנה ובין תקופת קום המדינה?</a:t>
            </a:r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720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9608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11046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79" y="1723667"/>
            <a:ext cx="5936297" cy="3739956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02" y="510017"/>
            <a:ext cx="5943626" cy="3744573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17" y="-820039"/>
            <a:ext cx="6100636" cy="3843492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22" y="4138612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108" y="5582370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84951" y="0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81" y="-733575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15857" y="906367"/>
            <a:ext cx="373057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לשתי התקופות קדמה הכרזה </a:t>
            </a:r>
            <a:endParaRPr lang="he-IL" sz="12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מנהיג חשוב שהכירה </a:t>
            </a:r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בזכותו</a:t>
            </a:r>
          </a:p>
          <a:p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שם עם ישראל לחזור לארצו – הכרזת כורש והצהרת בלפור.</a:t>
            </a:r>
            <a:endParaRPr lang="en-US" sz="12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he-IL" sz="12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04659" y="2243805"/>
            <a:ext cx="252344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בשתי התקופות עלו לארץ יהודים רבים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84634" y="3472856"/>
            <a:ext cx="342273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בשתי התקופות נאלצו היהודים להתמודד עם </a:t>
            </a:r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התנגדות</a:t>
            </a:r>
          </a:p>
          <a:p>
            <a:pPr lvl="0"/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אלימה של תושבים אחרים שישבו בארץ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1"/>
          <a:stretch/>
        </p:blipFill>
        <p:spPr>
          <a:xfrm>
            <a:off x="3244827" y="4138931"/>
            <a:ext cx="5943626" cy="2378882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838200" y="456549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כל התשובות נכונות</a:t>
            </a:r>
            <a:endParaRPr lang="en-US" sz="12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161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5039786" y="1344049"/>
            <a:ext cx="641400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14-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איזה מהבאים הוא שם של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אחד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מספרי התנ"ך? </a:t>
            </a:r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27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9608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11046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79" y="1723667"/>
            <a:ext cx="5936297" cy="3739956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02" y="510017"/>
            <a:ext cx="5943626" cy="3744573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17" y="-820039"/>
            <a:ext cx="6100636" cy="3843492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22" y="4138612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108" y="5582370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84951" y="0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81" y="-733575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15857" y="906367"/>
            <a:ext cx="3730572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לשתי התקופות קדמה הכרזה </a:t>
            </a:r>
            <a:endParaRPr lang="he-IL" sz="12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מנהיג חשוב שהכירה </a:t>
            </a:r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בזכותו</a:t>
            </a:r>
          </a:p>
          <a:p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שם עם ישראל לחזור לארצו – הכרזת כורש והצהרת בלפור.</a:t>
            </a:r>
            <a:endParaRPr lang="en-US" sz="12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he-IL" sz="12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04659" y="2243805"/>
            <a:ext cx="252344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בשתי התקופות עלו לארץ יהודים רבים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84634" y="3472856"/>
            <a:ext cx="342273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בשתי התקופות נאלצו היהודים להתמודד עם </a:t>
            </a:r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התנגדות</a:t>
            </a:r>
          </a:p>
          <a:p>
            <a:pPr lvl="0"/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אלימה של תושבים אחרים שישבו בארץ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1"/>
          <a:stretch/>
        </p:blipFill>
        <p:spPr>
          <a:xfrm>
            <a:off x="3244827" y="4138931"/>
            <a:ext cx="5943626" cy="2378882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838200" y="456549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כל התשובות נכונות</a:t>
            </a:r>
            <a:endParaRPr lang="en-US" sz="12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2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4" name="אליפסה 3"/>
          <p:cNvSpPr/>
          <p:nvPr/>
        </p:nvSpPr>
        <p:spPr>
          <a:xfrm>
            <a:off x="2351065" y="2465158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/>
          <p:cNvSpPr/>
          <p:nvPr/>
        </p:nvSpPr>
        <p:spPr>
          <a:xfrm>
            <a:off x="8291706" y="2480427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5229863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48" y="2527845"/>
            <a:ext cx="930590" cy="930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94983" y="3505853"/>
            <a:ext cx="7328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וישמע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4" y="2403574"/>
            <a:ext cx="1102279" cy="11022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83527" y="3437475"/>
            <a:ext cx="7008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ויקרא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3691" y="3456811"/>
            <a:ext cx="54854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וילך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16" y="2481239"/>
            <a:ext cx="975572" cy="9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2- 20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3- 19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5- 10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5284186" y="1347568"/>
            <a:ext cx="61607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2-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איזה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מהמילים מופיעות בתנ"ך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70" y="3429000"/>
            <a:ext cx="7117425" cy="1702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12777" y="4904401"/>
            <a:ext cx="7777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פלמ"ח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5291" y="4904401"/>
            <a:ext cx="9284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קוממיות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2291" y="4946627"/>
            <a:ext cx="6174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כותל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20846" y="4904401"/>
            <a:ext cx="49725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דגל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9065" y="4904401"/>
            <a:ext cx="8354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רוגטקה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83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4" name="אליפסה 3"/>
          <p:cNvSpPr/>
          <p:nvPr/>
        </p:nvSpPr>
        <p:spPr>
          <a:xfrm>
            <a:off x="2351065" y="2465158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/>
          <p:cNvSpPr/>
          <p:nvPr/>
        </p:nvSpPr>
        <p:spPr>
          <a:xfrm>
            <a:off x="8291706" y="2480427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5229863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8640471" y="3514458"/>
            <a:ext cx="5453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נשר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2914" y="3437475"/>
            <a:ext cx="60144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דרור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0103" y="3456811"/>
            <a:ext cx="54213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יונה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80" y="2566086"/>
            <a:ext cx="890725" cy="890725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87" y="2254416"/>
            <a:ext cx="1538633" cy="1538633"/>
          </a:xfrm>
          <a:prstGeom prst="rect">
            <a:avLst/>
          </a:prstGeom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06" y="2500983"/>
            <a:ext cx="714792" cy="9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8045417" y="1344049"/>
            <a:ext cx="340836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16-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 או לא היה?</a:t>
            </a:r>
          </a:p>
        </p:txBody>
      </p:sp>
    </p:spTree>
    <p:extLst>
      <p:ext uri="{BB962C8B-B14F-4D97-AF65-F5344CB8AC3E}">
        <p14:creationId xmlns:p14="http://schemas.microsoft.com/office/powerpoint/2010/main" val="11427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4670322" y="13961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חיים ויצמן היה הנשיא הראשון</a:t>
            </a:r>
          </a:p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של מדינת ישראל. 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213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4670322" y="13952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נח שלח את העורב לבדוק אם </a:t>
            </a:r>
          </a:p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המבול נפסק.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91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7010166" y="1616726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אליהו הנביא עלה לשמים במרכבת אש. 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35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7655428" y="1450957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הרצל ורבין נאמו בעצרת האומות</a:t>
            </a:r>
          </a:p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המאוחדות. 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94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8421616" y="1608190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אחיתופל נתן עצה טובה. 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70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4670322" y="12943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ירושלים שוחררה מידי הירדנים </a:t>
            </a:r>
          </a:p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במלחמת ששת הימים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6362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4564652" y="13399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ירושלים שוחררה מידי הירדנים </a:t>
            </a:r>
          </a:p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במלחמת ששת הימים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02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8182" y="-815054"/>
            <a:ext cx="15269592" cy="714598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7178742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אליפסה 13"/>
          <p:cNvSpPr/>
          <p:nvPr/>
        </p:nvSpPr>
        <p:spPr>
          <a:xfrm>
            <a:off x="3931291" y="2472670"/>
            <a:ext cx="1242874" cy="1025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4126970" y="3498096"/>
            <a:ext cx="8515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 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34721" y="3498096"/>
            <a:ext cx="5309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היה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5" t="19439" r="4011" b="20935"/>
          <a:stretch/>
        </p:blipFill>
        <p:spPr>
          <a:xfrm>
            <a:off x="4194195" y="2617438"/>
            <a:ext cx="740915" cy="735891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18648" r="50283" b="19895"/>
          <a:stretch/>
        </p:blipFill>
        <p:spPr>
          <a:xfrm>
            <a:off x="7441544" y="2624358"/>
            <a:ext cx="717268" cy="722050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6975554" y="1477231"/>
            <a:ext cx="3722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מדבר סיני נמסר למצרים בהסכם שלום. </a:t>
            </a:r>
            <a:endParaRPr lang="en-US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6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378" y="3677297"/>
            <a:ext cx="2044522" cy="128807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89" y="3677300"/>
            <a:ext cx="2044522" cy="1288079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39" y="3677299"/>
            <a:ext cx="2044522" cy="1288079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28" y="3677298"/>
            <a:ext cx="2044522" cy="128807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48" y="3677297"/>
            <a:ext cx="2044522" cy="12880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83993" y="4172182"/>
            <a:ext cx="7777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פלמ"ח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5720" y="4172182"/>
            <a:ext cx="9284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קוממיות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7261" y="4172182"/>
            <a:ext cx="6174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כותל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6520" y="4172182"/>
            <a:ext cx="49725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דגל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63566" y="4136670"/>
            <a:ext cx="83548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רוגטקה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15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4930782" y="1344049"/>
            <a:ext cx="652300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17-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השיר שבחי ירושלים מבוסס על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פסוקים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בספר תהילים, 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ומספר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המילים בשיר...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42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132" y="1979715"/>
            <a:ext cx="4819190" cy="2255322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793049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197" y="5217779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pic>
        <p:nvPicPr>
          <p:cNvPr id="19" name="תמונה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115" y="1964198"/>
            <a:ext cx="4819190" cy="2255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1420" y="2991774"/>
            <a:ext cx="40588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14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63187" y="2986878"/>
            <a:ext cx="40588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11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2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3554666" y="1228635"/>
            <a:ext cx="7907998" cy="4862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18-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אונסקו, ארגון התרבות והמורשת 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</a:t>
            </a: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האו</a:t>
            </a:r>
            <a:r>
              <a:rPr lang="en-US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ם, קיבל החלטה שאינה מכירה </a:t>
            </a:r>
            <a:endParaRPr lang="he-IL" sz="3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בקשר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בין עם ישראל לירושלים. על כך </a:t>
            </a:r>
            <a:endParaRPr lang="he-IL" sz="3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השיב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ראש ממשלת ישראל</a:t>
            </a:r>
            <a:r>
              <a:rPr lang="en-US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: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לומר 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שלישראל</a:t>
            </a: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אין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קשר להר הבית 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ולכותל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זה כמו לומר </a:t>
            </a:r>
            <a:endParaRPr lang="he-IL" sz="3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שלסינים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אין קשר 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לחומה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הסינית. אבל אני </a:t>
            </a:r>
            <a:endParaRPr lang="he-IL" sz="3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מאמין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שהאמת </a:t>
            </a:r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ההיסטורית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יותר חזקה והיא </a:t>
            </a:r>
            <a:endParaRPr lang="he-IL" sz="3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3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תנצח</a:t>
            </a:r>
            <a:r>
              <a:rPr lang="en-US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 </a:t>
            </a:r>
            <a:r>
              <a:rPr lang="he-IL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לאיזו אמת היסטורית התכוון ראש הממשלה</a:t>
            </a:r>
            <a:r>
              <a:rPr lang="en-US" sz="3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?</a:t>
            </a:r>
          </a:p>
          <a:p>
            <a:endParaRPr lang="en-US" sz="3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472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" name="מלבן 1"/>
          <p:cNvSpPr/>
          <p:nvPr/>
        </p:nvSpPr>
        <p:spPr>
          <a:xfrm>
            <a:off x="4279037" y="1553592"/>
            <a:ext cx="6596108" cy="355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סרט נתניהו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4112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9608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374003"/>
            <a:ext cx="10515600" cy="1325563"/>
          </a:xfrm>
        </p:spPr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11046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79" y="1723667"/>
            <a:ext cx="5936297" cy="3739956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02" y="510017"/>
            <a:ext cx="5943626" cy="3744573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17" y="-820039"/>
            <a:ext cx="6100636" cy="3843492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322" y="4138612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108" y="5582370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84951" y="0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581" y="-733575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83393" y="1083467"/>
            <a:ext cx="2165979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החומה הסינית לא שייכת לסינים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21347" y="2372260"/>
            <a:ext cx="259237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כל החלטה של האו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ם היא אמת מוחלטת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6212" y="3563066"/>
            <a:ext cx="242085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ההיסטוריה של ירושלים אינה חשובה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  <p:pic>
        <p:nvPicPr>
          <p:cNvPr id="23" name="תמונה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1"/>
          <a:stretch/>
        </p:blipFill>
        <p:spPr>
          <a:xfrm>
            <a:off x="3244827" y="4138931"/>
            <a:ext cx="5943626" cy="2378882"/>
          </a:xfrm>
          <a:prstGeom prst="rect">
            <a:avLst/>
          </a:prstGeom>
        </p:spPr>
      </p:pic>
      <p:sp>
        <p:nvSpPr>
          <p:cNvPr id="4" name="מלבן 3"/>
          <p:cNvSpPr/>
          <p:nvPr/>
        </p:nvSpPr>
        <p:spPr>
          <a:xfrm>
            <a:off x="1331068" y="45149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דוד מלך ישראל היה הראשון שהפך את </a:t>
            </a:r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ירושלים</a:t>
            </a:r>
          </a:p>
          <a:p>
            <a:pPr lvl="0"/>
            <a:r>
              <a:rPr lang="he-IL" sz="12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לעיר ומאז היא בירתו של העם היהודי</a:t>
            </a:r>
            <a:r>
              <a:rPr lang="en-US" sz="12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623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3-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7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1953087"/>
            <a:ext cx="174002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2- 27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1- 26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3- 22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4- 17 נק'</a:t>
            </a:r>
          </a:p>
          <a:p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שחקן 5- 16 נק'</a:t>
            </a:r>
            <a:endParaRPr lang="he-IL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3936920" y="1344049"/>
            <a:ext cx="751686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3-</a:t>
            </a: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מי אני?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הניקוד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יינתן על פי מהירות הזיהוי</a:t>
            </a:r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.</a:t>
            </a:r>
          </a:p>
          <a:p>
            <a:r>
              <a:rPr lang="he-IL" sz="4000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 </a:t>
            </a:r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תשובה שגויה תגרום לאיבוד נקודות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18" y="3994134"/>
            <a:ext cx="2684232" cy="1691106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81" y="3971111"/>
            <a:ext cx="2684232" cy="1691106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340" y="3972779"/>
            <a:ext cx="2684232" cy="1691106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03" y="3932390"/>
            <a:ext cx="2684232" cy="16911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27863" y="4707343"/>
            <a:ext cx="10118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משה דיין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57842" y="4655021"/>
            <a:ext cx="143821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משה בן עמרם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30371" y="4668441"/>
            <a:ext cx="10743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משה רבנו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08112" y="4627548"/>
            <a:ext cx="18533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רבי משה בן מימון</a:t>
            </a:r>
            <a:endParaRPr lang="he-IL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18" name="מלבן 17"/>
          <p:cNvSpPr/>
          <p:nvPr/>
        </p:nvSpPr>
        <p:spPr>
          <a:xfrm>
            <a:off x="1704513" y="1864311"/>
            <a:ext cx="8788893" cy="2671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קריקטורה משה דיין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595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373" y="513052"/>
            <a:ext cx="174002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cs typeface="Shofar" panose="02000000000000000000" pitchFamily="2" charset="-79"/>
              </a:rPr>
              <a:t>לוח תוצאות</a:t>
            </a:r>
          </a:p>
          <a:p>
            <a:endParaRPr lang="he-IL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6357455" y="1344049"/>
            <a:ext cx="509633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שאלה </a:t>
            </a:r>
            <a:r>
              <a:rPr lang="he-IL" sz="4000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hofar" panose="02000000000000000000" pitchFamily="2" charset="-79"/>
                <a:ea typeface="Calibri" panose="020F0502020204030204" pitchFamily="34" charset="0"/>
                <a:cs typeface="Shofar" panose="02000000000000000000" pitchFamily="2" charset="-79"/>
              </a:rPr>
              <a:t>4-</a:t>
            </a:r>
            <a:endParaRPr lang="he-IL" sz="40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ea typeface="Calibri" panose="020F0502020204030204" pitchFamily="34" charset="0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השלם את המשפט: </a:t>
            </a:r>
            <a:endParaRPr lang="he-IL" sz="4000" dirty="0" smtClean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endParaRPr lang="en-US" sz="4000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  <a:p>
            <a:r>
              <a:rPr lang="he-IL" sz="40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"אנו מכריזים בזאת על... </a:t>
            </a:r>
            <a:endParaRPr lang="he-IL" sz="4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pic>
        <p:nvPicPr>
          <p:cNvPr id="1026" name="Picture 2" descr="תמונה קשור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69" y="3666027"/>
            <a:ext cx="2541386" cy="169624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16" y="-102168"/>
            <a:ext cx="12962233" cy="706340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2055813"/>
            <a:ext cx="6714530" cy="4230254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35" y="798419"/>
            <a:ext cx="6714530" cy="423025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22" y="-424439"/>
            <a:ext cx="6714530" cy="4230254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39" y="3860184"/>
            <a:ext cx="5004122" cy="31526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76952" y="5350944"/>
            <a:ext cx="72006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שלח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7932" y="2826586"/>
            <a:ext cx="203613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b="1" dirty="0" smtClean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שחרור ירושלים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4961" y="4043511"/>
            <a:ext cx="2752678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הקמת מדינה יהודית 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  <p:sp>
        <p:nvSpPr>
          <p:cNvPr id="3" name="אליפסה 2"/>
          <p:cNvSpPr/>
          <p:nvPr/>
        </p:nvSpPr>
        <p:spPr>
          <a:xfrm>
            <a:off x="10766322" y="313507"/>
            <a:ext cx="1061883" cy="10826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4" y="-424439"/>
            <a:ext cx="1939923" cy="22632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4348" y="1562023"/>
            <a:ext cx="264527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400" dirty="0">
                <a:solidFill>
                  <a:schemeClr val="bg2"/>
                </a:solidFill>
                <a:latin typeface="Shofar" panose="02000000000000000000" pitchFamily="2" charset="-79"/>
                <a:cs typeface="Shofar" panose="02000000000000000000" pitchFamily="2" charset="-79"/>
              </a:rPr>
              <a:t>הקמת מדינת ישראל</a:t>
            </a:r>
            <a:endParaRPr lang="he-IL" sz="2400" b="1" dirty="0">
              <a:solidFill>
                <a:schemeClr val="bg2"/>
              </a:solidFill>
              <a:latin typeface="Shofar" panose="02000000000000000000" pitchFamily="2" charset="-79"/>
              <a:cs typeface="Shofar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096401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1208</Words>
  <Application>Microsoft Office PowerPoint</Application>
  <PresentationFormat>מסך רחב</PresentationFormat>
  <Paragraphs>442</Paragraphs>
  <Slides>54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Shofar</vt:lpstr>
      <vt:lpstr>Times New Roman</vt:lpstr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תמרה יגיל</dc:creator>
  <cp:lastModifiedBy>תמרה יגיל</cp:lastModifiedBy>
  <cp:revision>66</cp:revision>
  <dcterms:created xsi:type="dcterms:W3CDTF">2018-02-06T11:49:34Z</dcterms:created>
  <dcterms:modified xsi:type="dcterms:W3CDTF">2018-02-26T12:33:11Z</dcterms:modified>
</cp:coreProperties>
</file>